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quarter" idx="15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Vertebrate Paleontology</a:t>
            </a:r>
          </a:p>
        </p:txBody>
      </p:sp>
      <p:sp>
        <p:nvSpPr>
          <p:cNvPr id="134" name="Shape 13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5950"/>
            </a:lvl1pPr>
          </a:lstStyle>
          <a:p>
            <a:pPr/>
            <a:r>
              <a:t>Evolution of the Sidewall of the Mammalian Skull</a:t>
            </a:r>
          </a:p>
        </p:txBody>
      </p:sp>
      <p:sp>
        <p:nvSpPr>
          <p:cNvPr id="135" name="Shape 13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AW Crompton</a:t>
            </a:r>
          </a:p>
          <a:p>
            <a:pPr/>
            <a:r>
              <a:t>illustrations by Catherine Musinsky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DogPosVinc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764" y="146020"/>
            <a:ext cx="12021272" cy="9461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LastFigBraincaseEvol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72" y="86292"/>
            <a:ext cx="11645856" cy="9581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Fig8LastFigBraincaseEvolNoMorgOrVinc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814" y="610296"/>
            <a:ext cx="12083172" cy="8533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raincaseEvolutionHopson02.png"/>
          <p:cNvPicPr>
            <a:picLocks noChangeAspect="1"/>
          </p:cNvPicPr>
          <p:nvPr/>
        </p:nvPicPr>
        <p:blipFill>
          <a:blip r:embed="rId2">
            <a:extLst/>
          </a:blip>
          <a:srcRect l="3129" t="3942" r="2381" b="781"/>
          <a:stretch>
            <a:fillRect/>
          </a:stretch>
        </p:blipFill>
        <p:spPr>
          <a:xfrm>
            <a:off x="1899738" y="230389"/>
            <a:ext cx="9205324" cy="929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594" fill="norm" stroke="1" extrusionOk="0">
                <a:moveTo>
                  <a:pt x="2411" y="2"/>
                </a:moveTo>
                <a:cubicBezTo>
                  <a:pt x="2053" y="-6"/>
                  <a:pt x="1663" y="14"/>
                  <a:pt x="1410" y="57"/>
                </a:cubicBezTo>
                <a:cubicBezTo>
                  <a:pt x="1111" y="108"/>
                  <a:pt x="1104" y="126"/>
                  <a:pt x="1232" y="582"/>
                </a:cubicBezTo>
                <a:cubicBezTo>
                  <a:pt x="1288" y="785"/>
                  <a:pt x="1338" y="1023"/>
                  <a:pt x="1341" y="1112"/>
                </a:cubicBezTo>
                <a:lnTo>
                  <a:pt x="1346" y="1272"/>
                </a:lnTo>
                <a:lnTo>
                  <a:pt x="1228" y="1299"/>
                </a:lnTo>
                <a:cubicBezTo>
                  <a:pt x="1163" y="1314"/>
                  <a:pt x="903" y="1318"/>
                  <a:pt x="650" y="1309"/>
                </a:cubicBezTo>
                <a:lnTo>
                  <a:pt x="189" y="1292"/>
                </a:lnTo>
                <a:lnTo>
                  <a:pt x="138" y="1387"/>
                </a:lnTo>
                <a:cubicBezTo>
                  <a:pt x="91" y="1476"/>
                  <a:pt x="89" y="1540"/>
                  <a:pt x="132" y="1673"/>
                </a:cubicBezTo>
                <a:cubicBezTo>
                  <a:pt x="147" y="1721"/>
                  <a:pt x="203" y="1730"/>
                  <a:pt x="659" y="1748"/>
                </a:cubicBezTo>
                <a:cubicBezTo>
                  <a:pt x="939" y="1759"/>
                  <a:pt x="1222" y="1764"/>
                  <a:pt x="1286" y="1758"/>
                </a:cubicBezTo>
                <a:cubicBezTo>
                  <a:pt x="1402" y="1748"/>
                  <a:pt x="1404" y="1750"/>
                  <a:pt x="1422" y="1860"/>
                </a:cubicBezTo>
                <a:cubicBezTo>
                  <a:pt x="1454" y="2045"/>
                  <a:pt x="1397" y="2064"/>
                  <a:pt x="841" y="2054"/>
                </a:cubicBezTo>
                <a:cubicBezTo>
                  <a:pt x="317" y="2045"/>
                  <a:pt x="295" y="2054"/>
                  <a:pt x="295" y="2266"/>
                </a:cubicBezTo>
                <a:cubicBezTo>
                  <a:pt x="295" y="2436"/>
                  <a:pt x="334" y="2452"/>
                  <a:pt x="823" y="2465"/>
                </a:cubicBezTo>
                <a:cubicBezTo>
                  <a:pt x="1062" y="2472"/>
                  <a:pt x="1267" y="2486"/>
                  <a:pt x="1279" y="2497"/>
                </a:cubicBezTo>
                <a:cubicBezTo>
                  <a:pt x="1303" y="2519"/>
                  <a:pt x="1143" y="2694"/>
                  <a:pt x="1023" y="2776"/>
                </a:cubicBezTo>
                <a:cubicBezTo>
                  <a:pt x="961" y="2819"/>
                  <a:pt x="945" y="2850"/>
                  <a:pt x="953" y="2923"/>
                </a:cubicBezTo>
                <a:cubicBezTo>
                  <a:pt x="961" y="3007"/>
                  <a:pt x="976" y="3019"/>
                  <a:pt x="1130" y="3066"/>
                </a:cubicBezTo>
                <a:cubicBezTo>
                  <a:pt x="1544" y="3191"/>
                  <a:pt x="2380" y="3209"/>
                  <a:pt x="3020" y="3106"/>
                </a:cubicBezTo>
                <a:cubicBezTo>
                  <a:pt x="3430" y="3041"/>
                  <a:pt x="3895" y="3015"/>
                  <a:pt x="3921" y="3057"/>
                </a:cubicBezTo>
                <a:cubicBezTo>
                  <a:pt x="3932" y="3076"/>
                  <a:pt x="3919" y="3185"/>
                  <a:pt x="3891" y="3299"/>
                </a:cubicBezTo>
                <a:cubicBezTo>
                  <a:pt x="3830" y="3549"/>
                  <a:pt x="3856" y="3635"/>
                  <a:pt x="4003" y="3677"/>
                </a:cubicBezTo>
                <a:cubicBezTo>
                  <a:pt x="4274" y="3755"/>
                  <a:pt x="4320" y="3719"/>
                  <a:pt x="4435" y="3343"/>
                </a:cubicBezTo>
                <a:cubicBezTo>
                  <a:pt x="4494" y="3153"/>
                  <a:pt x="4551" y="3022"/>
                  <a:pt x="4579" y="3011"/>
                </a:cubicBezTo>
                <a:cubicBezTo>
                  <a:pt x="4604" y="3002"/>
                  <a:pt x="4790" y="3009"/>
                  <a:pt x="4991" y="3027"/>
                </a:cubicBezTo>
                <a:cubicBezTo>
                  <a:pt x="5306" y="3056"/>
                  <a:pt x="5400" y="3078"/>
                  <a:pt x="5662" y="3183"/>
                </a:cubicBezTo>
                <a:cubicBezTo>
                  <a:pt x="6090" y="3354"/>
                  <a:pt x="6316" y="3415"/>
                  <a:pt x="6591" y="3436"/>
                </a:cubicBezTo>
                <a:cubicBezTo>
                  <a:pt x="6932" y="3461"/>
                  <a:pt x="7174" y="3398"/>
                  <a:pt x="7573" y="3179"/>
                </a:cubicBezTo>
                <a:cubicBezTo>
                  <a:pt x="7762" y="3076"/>
                  <a:pt x="7888" y="2927"/>
                  <a:pt x="8043" y="2622"/>
                </a:cubicBezTo>
                <a:cubicBezTo>
                  <a:pt x="8162" y="2389"/>
                  <a:pt x="8188" y="2310"/>
                  <a:pt x="8203" y="2121"/>
                </a:cubicBezTo>
                <a:cubicBezTo>
                  <a:pt x="8251" y="1539"/>
                  <a:pt x="8032" y="1018"/>
                  <a:pt x="7595" y="673"/>
                </a:cubicBezTo>
                <a:cubicBezTo>
                  <a:pt x="7471" y="575"/>
                  <a:pt x="7366" y="494"/>
                  <a:pt x="7362" y="494"/>
                </a:cubicBezTo>
                <a:cubicBezTo>
                  <a:pt x="7357" y="494"/>
                  <a:pt x="7264" y="461"/>
                  <a:pt x="7154" y="422"/>
                </a:cubicBezTo>
                <a:cubicBezTo>
                  <a:pt x="6843" y="309"/>
                  <a:pt x="6456" y="270"/>
                  <a:pt x="6108" y="314"/>
                </a:cubicBezTo>
                <a:cubicBezTo>
                  <a:pt x="5949" y="334"/>
                  <a:pt x="5713" y="377"/>
                  <a:pt x="5582" y="409"/>
                </a:cubicBezTo>
                <a:cubicBezTo>
                  <a:pt x="5317" y="474"/>
                  <a:pt x="5247" y="470"/>
                  <a:pt x="4709" y="359"/>
                </a:cubicBezTo>
                <a:cubicBezTo>
                  <a:pt x="3704" y="153"/>
                  <a:pt x="3112" y="50"/>
                  <a:pt x="2753" y="20"/>
                </a:cubicBezTo>
                <a:cubicBezTo>
                  <a:pt x="2647" y="11"/>
                  <a:pt x="2531" y="5"/>
                  <a:pt x="2411" y="2"/>
                </a:cubicBezTo>
                <a:close/>
                <a:moveTo>
                  <a:pt x="15118" y="88"/>
                </a:moveTo>
                <a:cubicBezTo>
                  <a:pt x="14939" y="89"/>
                  <a:pt x="14778" y="101"/>
                  <a:pt x="14637" y="123"/>
                </a:cubicBezTo>
                <a:cubicBezTo>
                  <a:pt x="14237" y="186"/>
                  <a:pt x="14187" y="206"/>
                  <a:pt x="14187" y="307"/>
                </a:cubicBezTo>
                <a:cubicBezTo>
                  <a:pt x="14187" y="352"/>
                  <a:pt x="14239" y="495"/>
                  <a:pt x="14303" y="626"/>
                </a:cubicBezTo>
                <a:cubicBezTo>
                  <a:pt x="14496" y="1021"/>
                  <a:pt x="14702" y="1733"/>
                  <a:pt x="14641" y="1794"/>
                </a:cubicBezTo>
                <a:cubicBezTo>
                  <a:pt x="14606" y="1829"/>
                  <a:pt x="13868" y="1878"/>
                  <a:pt x="13337" y="1880"/>
                </a:cubicBezTo>
                <a:cubicBezTo>
                  <a:pt x="13104" y="1881"/>
                  <a:pt x="13026" y="1891"/>
                  <a:pt x="12990" y="1927"/>
                </a:cubicBezTo>
                <a:cubicBezTo>
                  <a:pt x="12930" y="1986"/>
                  <a:pt x="12929" y="2144"/>
                  <a:pt x="12989" y="2228"/>
                </a:cubicBezTo>
                <a:cubicBezTo>
                  <a:pt x="13033" y="2291"/>
                  <a:pt x="13054" y="2294"/>
                  <a:pt x="13456" y="2293"/>
                </a:cubicBezTo>
                <a:cubicBezTo>
                  <a:pt x="13687" y="2293"/>
                  <a:pt x="14049" y="2280"/>
                  <a:pt x="14260" y="2264"/>
                </a:cubicBezTo>
                <a:cubicBezTo>
                  <a:pt x="14487" y="2248"/>
                  <a:pt x="14655" y="2247"/>
                  <a:pt x="14671" y="2263"/>
                </a:cubicBezTo>
                <a:cubicBezTo>
                  <a:pt x="14686" y="2278"/>
                  <a:pt x="14686" y="2336"/>
                  <a:pt x="14671" y="2403"/>
                </a:cubicBezTo>
                <a:cubicBezTo>
                  <a:pt x="14645" y="2513"/>
                  <a:pt x="14640" y="2516"/>
                  <a:pt x="14482" y="2536"/>
                </a:cubicBezTo>
                <a:cubicBezTo>
                  <a:pt x="14393" y="2547"/>
                  <a:pt x="14070" y="2565"/>
                  <a:pt x="13763" y="2577"/>
                </a:cubicBezTo>
                <a:cubicBezTo>
                  <a:pt x="13247" y="2597"/>
                  <a:pt x="13203" y="2603"/>
                  <a:pt x="13163" y="2659"/>
                </a:cubicBezTo>
                <a:cubicBezTo>
                  <a:pt x="13114" y="2728"/>
                  <a:pt x="13107" y="2877"/>
                  <a:pt x="13149" y="2943"/>
                </a:cubicBezTo>
                <a:cubicBezTo>
                  <a:pt x="13185" y="3000"/>
                  <a:pt x="13549" y="3024"/>
                  <a:pt x="13979" y="2998"/>
                </a:cubicBezTo>
                <a:cubicBezTo>
                  <a:pt x="14150" y="2988"/>
                  <a:pt x="14300" y="2987"/>
                  <a:pt x="14313" y="2994"/>
                </a:cubicBezTo>
                <a:cubicBezTo>
                  <a:pt x="14325" y="3001"/>
                  <a:pt x="14309" y="3041"/>
                  <a:pt x="14276" y="3082"/>
                </a:cubicBezTo>
                <a:cubicBezTo>
                  <a:pt x="14141" y="3253"/>
                  <a:pt x="14227" y="3323"/>
                  <a:pt x="14646" y="3387"/>
                </a:cubicBezTo>
                <a:cubicBezTo>
                  <a:pt x="14860" y="3419"/>
                  <a:pt x="15782" y="3409"/>
                  <a:pt x="16000" y="3371"/>
                </a:cubicBezTo>
                <a:cubicBezTo>
                  <a:pt x="16249" y="3328"/>
                  <a:pt x="17178" y="3299"/>
                  <a:pt x="17406" y="3328"/>
                </a:cubicBezTo>
                <a:cubicBezTo>
                  <a:pt x="17781" y="3374"/>
                  <a:pt x="17781" y="3375"/>
                  <a:pt x="17690" y="3604"/>
                </a:cubicBezTo>
                <a:cubicBezTo>
                  <a:pt x="17604" y="3821"/>
                  <a:pt x="17613" y="3913"/>
                  <a:pt x="17732" y="4023"/>
                </a:cubicBezTo>
                <a:cubicBezTo>
                  <a:pt x="17788" y="4076"/>
                  <a:pt x="17843" y="4094"/>
                  <a:pt x="17937" y="4094"/>
                </a:cubicBezTo>
                <a:cubicBezTo>
                  <a:pt x="18090" y="4094"/>
                  <a:pt x="18130" y="4047"/>
                  <a:pt x="18247" y="3727"/>
                </a:cubicBezTo>
                <a:lnTo>
                  <a:pt x="18323" y="3519"/>
                </a:lnTo>
                <a:lnTo>
                  <a:pt x="18514" y="3504"/>
                </a:lnTo>
                <a:lnTo>
                  <a:pt x="18704" y="3489"/>
                </a:lnTo>
                <a:lnTo>
                  <a:pt x="18700" y="3364"/>
                </a:lnTo>
                <a:cubicBezTo>
                  <a:pt x="18696" y="3218"/>
                  <a:pt x="18650" y="3150"/>
                  <a:pt x="18557" y="3150"/>
                </a:cubicBezTo>
                <a:cubicBezTo>
                  <a:pt x="18461" y="3150"/>
                  <a:pt x="18454" y="3129"/>
                  <a:pt x="18504" y="3000"/>
                </a:cubicBezTo>
                <a:cubicBezTo>
                  <a:pt x="18561" y="2857"/>
                  <a:pt x="18526" y="2770"/>
                  <a:pt x="18387" y="2709"/>
                </a:cubicBezTo>
                <a:cubicBezTo>
                  <a:pt x="18290" y="2666"/>
                  <a:pt x="18100" y="2660"/>
                  <a:pt x="18065" y="2699"/>
                </a:cubicBezTo>
                <a:cubicBezTo>
                  <a:pt x="18054" y="2711"/>
                  <a:pt x="18021" y="2785"/>
                  <a:pt x="17992" y="2863"/>
                </a:cubicBezTo>
                <a:cubicBezTo>
                  <a:pt x="17928" y="3034"/>
                  <a:pt x="17903" y="3053"/>
                  <a:pt x="17828" y="2986"/>
                </a:cubicBezTo>
                <a:cubicBezTo>
                  <a:pt x="17758" y="2923"/>
                  <a:pt x="17754" y="2790"/>
                  <a:pt x="17819" y="2692"/>
                </a:cubicBezTo>
                <a:cubicBezTo>
                  <a:pt x="17881" y="2597"/>
                  <a:pt x="18026" y="2560"/>
                  <a:pt x="18340" y="2560"/>
                </a:cubicBezTo>
                <a:cubicBezTo>
                  <a:pt x="18633" y="2559"/>
                  <a:pt x="18632" y="2560"/>
                  <a:pt x="18624" y="2294"/>
                </a:cubicBezTo>
                <a:cubicBezTo>
                  <a:pt x="18622" y="2221"/>
                  <a:pt x="18622" y="1869"/>
                  <a:pt x="18625" y="1512"/>
                </a:cubicBezTo>
                <a:cubicBezTo>
                  <a:pt x="18630" y="884"/>
                  <a:pt x="18612" y="683"/>
                  <a:pt x="18543" y="601"/>
                </a:cubicBezTo>
                <a:cubicBezTo>
                  <a:pt x="18513" y="565"/>
                  <a:pt x="18409" y="547"/>
                  <a:pt x="17726" y="461"/>
                </a:cubicBezTo>
                <a:cubicBezTo>
                  <a:pt x="17596" y="445"/>
                  <a:pt x="17343" y="399"/>
                  <a:pt x="17163" y="358"/>
                </a:cubicBezTo>
                <a:cubicBezTo>
                  <a:pt x="16362" y="177"/>
                  <a:pt x="15657" y="85"/>
                  <a:pt x="15118" y="88"/>
                </a:cubicBezTo>
                <a:close/>
                <a:moveTo>
                  <a:pt x="19599" y="472"/>
                </a:moveTo>
                <a:cubicBezTo>
                  <a:pt x="19387" y="478"/>
                  <a:pt x="19171" y="496"/>
                  <a:pt x="19060" y="521"/>
                </a:cubicBezTo>
                <a:cubicBezTo>
                  <a:pt x="18786" y="585"/>
                  <a:pt x="18804" y="506"/>
                  <a:pt x="18803" y="1605"/>
                </a:cubicBezTo>
                <a:cubicBezTo>
                  <a:pt x="18802" y="2238"/>
                  <a:pt x="18813" y="2625"/>
                  <a:pt x="18835" y="2722"/>
                </a:cubicBezTo>
                <a:cubicBezTo>
                  <a:pt x="18883" y="2926"/>
                  <a:pt x="18994" y="3150"/>
                  <a:pt x="19094" y="3242"/>
                </a:cubicBezTo>
                <a:cubicBezTo>
                  <a:pt x="19202" y="3342"/>
                  <a:pt x="19438" y="3476"/>
                  <a:pt x="19558" y="3507"/>
                </a:cubicBezTo>
                <a:cubicBezTo>
                  <a:pt x="19610" y="3520"/>
                  <a:pt x="19818" y="3527"/>
                  <a:pt x="20021" y="3521"/>
                </a:cubicBezTo>
                <a:cubicBezTo>
                  <a:pt x="20424" y="3511"/>
                  <a:pt x="20538" y="3480"/>
                  <a:pt x="20806" y="3310"/>
                </a:cubicBezTo>
                <a:cubicBezTo>
                  <a:pt x="21094" y="3128"/>
                  <a:pt x="21238" y="2946"/>
                  <a:pt x="21383" y="2583"/>
                </a:cubicBezTo>
                <a:cubicBezTo>
                  <a:pt x="21591" y="2063"/>
                  <a:pt x="21506" y="1543"/>
                  <a:pt x="21142" y="1108"/>
                </a:cubicBezTo>
                <a:cubicBezTo>
                  <a:pt x="20926" y="850"/>
                  <a:pt x="20446" y="563"/>
                  <a:pt x="20110" y="491"/>
                </a:cubicBezTo>
                <a:cubicBezTo>
                  <a:pt x="20017" y="471"/>
                  <a:pt x="19810" y="465"/>
                  <a:pt x="19599" y="472"/>
                </a:cubicBezTo>
                <a:close/>
                <a:moveTo>
                  <a:pt x="8465" y="2929"/>
                </a:moveTo>
                <a:cubicBezTo>
                  <a:pt x="8459" y="2923"/>
                  <a:pt x="8367" y="2943"/>
                  <a:pt x="8261" y="2975"/>
                </a:cubicBezTo>
                <a:lnTo>
                  <a:pt x="8068" y="3034"/>
                </a:lnTo>
                <a:lnTo>
                  <a:pt x="8128" y="3224"/>
                </a:lnTo>
                <a:cubicBezTo>
                  <a:pt x="8187" y="3412"/>
                  <a:pt x="8246" y="3466"/>
                  <a:pt x="8283" y="3364"/>
                </a:cubicBezTo>
                <a:cubicBezTo>
                  <a:pt x="8328" y="3236"/>
                  <a:pt x="8345" y="3241"/>
                  <a:pt x="9071" y="3623"/>
                </a:cubicBezTo>
                <a:cubicBezTo>
                  <a:pt x="9465" y="3830"/>
                  <a:pt x="9868" y="4047"/>
                  <a:pt x="9966" y="4104"/>
                </a:cubicBezTo>
                <a:cubicBezTo>
                  <a:pt x="10136" y="4203"/>
                  <a:pt x="10248" y="4237"/>
                  <a:pt x="10247" y="4190"/>
                </a:cubicBezTo>
                <a:cubicBezTo>
                  <a:pt x="10247" y="4178"/>
                  <a:pt x="10217" y="4153"/>
                  <a:pt x="10181" y="4136"/>
                </a:cubicBezTo>
                <a:cubicBezTo>
                  <a:pt x="10144" y="4118"/>
                  <a:pt x="9848" y="3960"/>
                  <a:pt x="9522" y="3785"/>
                </a:cubicBezTo>
                <a:cubicBezTo>
                  <a:pt x="9196" y="3610"/>
                  <a:pt x="8816" y="3407"/>
                  <a:pt x="8678" y="3334"/>
                </a:cubicBezTo>
                <a:cubicBezTo>
                  <a:pt x="8539" y="3261"/>
                  <a:pt x="8414" y="3192"/>
                  <a:pt x="8401" y="3179"/>
                </a:cubicBezTo>
                <a:cubicBezTo>
                  <a:pt x="8387" y="3167"/>
                  <a:pt x="8398" y="3107"/>
                  <a:pt x="8427" y="3048"/>
                </a:cubicBezTo>
                <a:cubicBezTo>
                  <a:pt x="8455" y="2989"/>
                  <a:pt x="8472" y="2936"/>
                  <a:pt x="8465" y="2929"/>
                </a:cubicBezTo>
                <a:close/>
                <a:moveTo>
                  <a:pt x="20881" y="3474"/>
                </a:moveTo>
                <a:cubicBezTo>
                  <a:pt x="20865" y="3474"/>
                  <a:pt x="20860" y="3512"/>
                  <a:pt x="20869" y="3559"/>
                </a:cubicBezTo>
                <a:cubicBezTo>
                  <a:pt x="20889" y="3657"/>
                  <a:pt x="20840" y="3704"/>
                  <a:pt x="20775" y="3650"/>
                </a:cubicBezTo>
                <a:cubicBezTo>
                  <a:pt x="20683" y="3573"/>
                  <a:pt x="20702" y="3652"/>
                  <a:pt x="20796" y="3737"/>
                </a:cubicBezTo>
                <a:cubicBezTo>
                  <a:pt x="20851" y="3787"/>
                  <a:pt x="20899" y="3827"/>
                  <a:pt x="20903" y="3828"/>
                </a:cubicBezTo>
                <a:cubicBezTo>
                  <a:pt x="20907" y="3828"/>
                  <a:pt x="20910" y="3749"/>
                  <a:pt x="20910" y="3651"/>
                </a:cubicBezTo>
                <a:cubicBezTo>
                  <a:pt x="20910" y="3554"/>
                  <a:pt x="20897" y="3474"/>
                  <a:pt x="20881" y="3474"/>
                </a:cubicBezTo>
                <a:close/>
                <a:moveTo>
                  <a:pt x="21029" y="3651"/>
                </a:moveTo>
                <a:cubicBezTo>
                  <a:pt x="21013" y="3651"/>
                  <a:pt x="20999" y="3665"/>
                  <a:pt x="20999" y="3681"/>
                </a:cubicBezTo>
                <a:cubicBezTo>
                  <a:pt x="20999" y="3697"/>
                  <a:pt x="21013" y="3710"/>
                  <a:pt x="21029" y="3710"/>
                </a:cubicBezTo>
                <a:cubicBezTo>
                  <a:pt x="21045" y="3710"/>
                  <a:pt x="21058" y="3697"/>
                  <a:pt x="21058" y="3681"/>
                </a:cubicBezTo>
                <a:cubicBezTo>
                  <a:pt x="21058" y="3665"/>
                  <a:pt x="21045" y="3651"/>
                  <a:pt x="21029" y="3651"/>
                </a:cubicBezTo>
                <a:close/>
                <a:moveTo>
                  <a:pt x="29" y="3681"/>
                </a:moveTo>
                <a:lnTo>
                  <a:pt x="28" y="3836"/>
                </a:lnTo>
                <a:cubicBezTo>
                  <a:pt x="28" y="3921"/>
                  <a:pt x="19" y="4060"/>
                  <a:pt x="9" y="4144"/>
                </a:cubicBezTo>
                <a:cubicBezTo>
                  <a:pt x="-9" y="4295"/>
                  <a:pt x="-8" y="4297"/>
                  <a:pt x="77" y="4306"/>
                </a:cubicBezTo>
                <a:cubicBezTo>
                  <a:pt x="259" y="4327"/>
                  <a:pt x="502" y="4297"/>
                  <a:pt x="502" y="4254"/>
                </a:cubicBezTo>
                <a:cubicBezTo>
                  <a:pt x="502" y="4223"/>
                  <a:pt x="460" y="4212"/>
                  <a:pt x="338" y="4212"/>
                </a:cubicBezTo>
                <a:cubicBezTo>
                  <a:pt x="214" y="4212"/>
                  <a:pt x="170" y="4201"/>
                  <a:pt x="156" y="4164"/>
                </a:cubicBezTo>
                <a:cubicBezTo>
                  <a:pt x="122" y="4077"/>
                  <a:pt x="190" y="4021"/>
                  <a:pt x="337" y="4011"/>
                </a:cubicBezTo>
                <a:cubicBezTo>
                  <a:pt x="522" y="3999"/>
                  <a:pt x="502" y="3937"/>
                  <a:pt x="308" y="3917"/>
                </a:cubicBezTo>
                <a:cubicBezTo>
                  <a:pt x="187" y="3905"/>
                  <a:pt x="162" y="3892"/>
                  <a:pt x="162" y="3843"/>
                </a:cubicBezTo>
                <a:cubicBezTo>
                  <a:pt x="162" y="3792"/>
                  <a:pt x="184" y="3784"/>
                  <a:pt x="332" y="3776"/>
                </a:cubicBezTo>
                <a:cubicBezTo>
                  <a:pt x="457" y="3769"/>
                  <a:pt x="502" y="3756"/>
                  <a:pt x="502" y="3724"/>
                </a:cubicBezTo>
                <a:cubicBezTo>
                  <a:pt x="502" y="3690"/>
                  <a:pt x="452" y="3681"/>
                  <a:pt x="265" y="3681"/>
                </a:cubicBezTo>
                <a:lnTo>
                  <a:pt x="29" y="3681"/>
                </a:lnTo>
                <a:close/>
                <a:moveTo>
                  <a:pt x="20439" y="3711"/>
                </a:moveTo>
                <a:cubicBezTo>
                  <a:pt x="20410" y="3712"/>
                  <a:pt x="20377" y="3728"/>
                  <a:pt x="20365" y="3757"/>
                </a:cubicBezTo>
                <a:cubicBezTo>
                  <a:pt x="20336" y="3833"/>
                  <a:pt x="20345" y="3932"/>
                  <a:pt x="20383" y="3970"/>
                </a:cubicBezTo>
                <a:cubicBezTo>
                  <a:pt x="20426" y="4013"/>
                  <a:pt x="20495" y="4015"/>
                  <a:pt x="20555" y="3976"/>
                </a:cubicBezTo>
                <a:cubicBezTo>
                  <a:pt x="20590" y="3954"/>
                  <a:pt x="20583" y="3948"/>
                  <a:pt x="20522" y="3947"/>
                </a:cubicBezTo>
                <a:cubicBezTo>
                  <a:pt x="20437" y="3947"/>
                  <a:pt x="20361" y="3879"/>
                  <a:pt x="20391" y="3830"/>
                </a:cubicBezTo>
                <a:cubicBezTo>
                  <a:pt x="20402" y="3813"/>
                  <a:pt x="20430" y="3799"/>
                  <a:pt x="20453" y="3799"/>
                </a:cubicBezTo>
                <a:cubicBezTo>
                  <a:pt x="20477" y="3799"/>
                  <a:pt x="20496" y="3779"/>
                  <a:pt x="20496" y="3755"/>
                </a:cubicBezTo>
                <a:cubicBezTo>
                  <a:pt x="20496" y="3725"/>
                  <a:pt x="20469" y="3711"/>
                  <a:pt x="20439" y="3711"/>
                </a:cubicBezTo>
                <a:close/>
                <a:moveTo>
                  <a:pt x="15367" y="3712"/>
                </a:moveTo>
                <a:cubicBezTo>
                  <a:pt x="15344" y="3711"/>
                  <a:pt x="15186" y="3935"/>
                  <a:pt x="15157" y="4011"/>
                </a:cubicBezTo>
                <a:cubicBezTo>
                  <a:pt x="15142" y="4051"/>
                  <a:pt x="15157" y="4063"/>
                  <a:pt x="15232" y="4070"/>
                </a:cubicBezTo>
                <a:lnTo>
                  <a:pt x="15327" y="4079"/>
                </a:lnTo>
                <a:lnTo>
                  <a:pt x="15329" y="4876"/>
                </a:lnTo>
                <a:cubicBezTo>
                  <a:pt x="15330" y="5314"/>
                  <a:pt x="15333" y="5686"/>
                  <a:pt x="15336" y="5701"/>
                </a:cubicBezTo>
                <a:cubicBezTo>
                  <a:pt x="15340" y="5719"/>
                  <a:pt x="15352" y="5719"/>
                  <a:pt x="15368" y="5701"/>
                </a:cubicBezTo>
                <a:cubicBezTo>
                  <a:pt x="15383" y="5686"/>
                  <a:pt x="15402" y="5321"/>
                  <a:pt x="15410" y="4891"/>
                </a:cubicBezTo>
                <a:lnTo>
                  <a:pt x="15426" y="4109"/>
                </a:lnTo>
                <a:lnTo>
                  <a:pt x="15517" y="4100"/>
                </a:lnTo>
                <a:cubicBezTo>
                  <a:pt x="15575" y="4094"/>
                  <a:pt x="15608" y="4074"/>
                  <a:pt x="15608" y="4045"/>
                </a:cubicBezTo>
                <a:cubicBezTo>
                  <a:pt x="15608" y="3998"/>
                  <a:pt x="15402" y="3714"/>
                  <a:pt x="15367" y="3712"/>
                </a:cubicBezTo>
                <a:close/>
                <a:moveTo>
                  <a:pt x="6364" y="3786"/>
                </a:moveTo>
                <a:cubicBezTo>
                  <a:pt x="6328" y="3808"/>
                  <a:pt x="6239" y="4008"/>
                  <a:pt x="6208" y="4133"/>
                </a:cubicBezTo>
                <a:cubicBezTo>
                  <a:pt x="6188" y="4213"/>
                  <a:pt x="6191" y="4215"/>
                  <a:pt x="6299" y="4207"/>
                </a:cubicBezTo>
                <a:lnTo>
                  <a:pt x="6409" y="4197"/>
                </a:lnTo>
                <a:lnTo>
                  <a:pt x="6460" y="4374"/>
                </a:lnTo>
                <a:cubicBezTo>
                  <a:pt x="6488" y="4472"/>
                  <a:pt x="6558" y="4717"/>
                  <a:pt x="6617" y="4920"/>
                </a:cubicBezTo>
                <a:cubicBezTo>
                  <a:pt x="6675" y="5123"/>
                  <a:pt x="6775" y="5482"/>
                  <a:pt x="6839" y="5717"/>
                </a:cubicBezTo>
                <a:cubicBezTo>
                  <a:pt x="6904" y="5953"/>
                  <a:pt x="6977" y="6203"/>
                  <a:pt x="7002" y="6274"/>
                </a:cubicBezTo>
                <a:cubicBezTo>
                  <a:pt x="7027" y="6345"/>
                  <a:pt x="7048" y="6421"/>
                  <a:pt x="7048" y="6442"/>
                </a:cubicBezTo>
                <a:cubicBezTo>
                  <a:pt x="7048" y="6463"/>
                  <a:pt x="7061" y="6515"/>
                  <a:pt x="7077" y="6556"/>
                </a:cubicBezTo>
                <a:cubicBezTo>
                  <a:pt x="7109" y="6639"/>
                  <a:pt x="7167" y="6659"/>
                  <a:pt x="7167" y="6588"/>
                </a:cubicBezTo>
                <a:cubicBezTo>
                  <a:pt x="7167" y="6536"/>
                  <a:pt x="7070" y="6184"/>
                  <a:pt x="7022" y="6062"/>
                </a:cubicBezTo>
                <a:cubicBezTo>
                  <a:pt x="7004" y="6016"/>
                  <a:pt x="6989" y="5941"/>
                  <a:pt x="6989" y="5894"/>
                </a:cubicBezTo>
                <a:cubicBezTo>
                  <a:pt x="6989" y="5848"/>
                  <a:pt x="6978" y="5803"/>
                  <a:pt x="6963" y="5794"/>
                </a:cubicBezTo>
                <a:cubicBezTo>
                  <a:pt x="6949" y="5785"/>
                  <a:pt x="6930" y="5747"/>
                  <a:pt x="6921" y="5711"/>
                </a:cubicBezTo>
                <a:cubicBezTo>
                  <a:pt x="6854" y="5441"/>
                  <a:pt x="6775" y="5156"/>
                  <a:pt x="6693" y="4891"/>
                </a:cubicBezTo>
                <a:cubicBezTo>
                  <a:pt x="6640" y="4720"/>
                  <a:pt x="6574" y="4485"/>
                  <a:pt x="6545" y="4367"/>
                </a:cubicBezTo>
                <a:cubicBezTo>
                  <a:pt x="6491" y="4140"/>
                  <a:pt x="6496" y="4121"/>
                  <a:pt x="6626" y="4081"/>
                </a:cubicBezTo>
                <a:cubicBezTo>
                  <a:pt x="6663" y="4070"/>
                  <a:pt x="6693" y="4045"/>
                  <a:pt x="6693" y="4025"/>
                </a:cubicBezTo>
                <a:cubicBezTo>
                  <a:pt x="6693" y="3974"/>
                  <a:pt x="6402" y="3763"/>
                  <a:pt x="6364" y="3786"/>
                </a:cubicBezTo>
                <a:close/>
                <a:moveTo>
                  <a:pt x="20704" y="3828"/>
                </a:moveTo>
                <a:cubicBezTo>
                  <a:pt x="20687" y="3828"/>
                  <a:pt x="20674" y="3842"/>
                  <a:pt x="20674" y="3858"/>
                </a:cubicBezTo>
                <a:cubicBezTo>
                  <a:pt x="20674" y="3874"/>
                  <a:pt x="20687" y="3887"/>
                  <a:pt x="20704" y="3887"/>
                </a:cubicBezTo>
                <a:cubicBezTo>
                  <a:pt x="20720" y="3887"/>
                  <a:pt x="20733" y="3874"/>
                  <a:pt x="20733" y="3858"/>
                </a:cubicBezTo>
                <a:cubicBezTo>
                  <a:pt x="20733" y="3842"/>
                  <a:pt x="20720" y="3828"/>
                  <a:pt x="20704" y="3828"/>
                </a:cubicBezTo>
                <a:close/>
                <a:moveTo>
                  <a:pt x="13134" y="3864"/>
                </a:moveTo>
                <a:lnTo>
                  <a:pt x="13016" y="3873"/>
                </a:lnTo>
                <a:lnTo>
                  <a:pt x="13011" y="4173"/>
                </a:lnTo>
                <a:cubicBezTo>
                  <a:pt x="13005" y="4435"/>
                  <a:pt x="13010" y="4476"/>
                  <a:pt x="13054" y="4489"/>
                </a:cubicBezTo>
                <a:cubicBezTo>
                  <a:pt x="13108" y="4504"/>
                  <a:pt x="13400" y="4482"/>
                  <a:pt x="13463" y="4458"/>
                </a:cubicBezTo>
                <a:cubicBezTo>
                  <a:pt x="13526" y="4434"/>
                  <a:pt x="13597" y="4216"/>
                  <a:pt x="13577" y="4109"/>
                </a:cubicBezTo>
                <a:cubicBezTo>
                  <a:pt x="13542" y="3921"/>
                  <a:pt x="13399" y="3842"/>
                  <a:pt x="13134" y="3864"/>
                </a:cubicBezTo>
                <a:close/>
                <a:moveTo>
                  <a:pt x="10684" y="4218"/>
                </a:moveTo>
                <a:cubicBezTo>
                  <a:pt x="10603" y="4211"/>
                  <a:pt x="10567" y="4222"/>
                  <a:pt x="10554" y="4256"/>
                </a:cubicBezTo>
                <a:cubicBezTo>
                  <a:pt x="10528" y="4324"/>
                  <a:pt x="10566" y="4349"/>
                  <a:pt x="10632" y="4308"/>
                </a:cubicBezTo>
                <a:cubicBezTo>
                  <a:pt x="10708" y="4261"/>
                  <a:pt x="10742" y="4317"/>
                  <a:pt x="10679" y="4386"/>
                </a:cubicBezTo>
                <a:cubicBezTo>
                  <a:pt x="10653" y="4415"/>
                  <a:pt x="10632" y="4481"/>
                  <a:pt x="10632" y="4532"/>
                </a:cubicBezTo>
                <a:cubicBezTo>
                  <a:pt x="10632" y="4599"/>
                  <a:pt x="10646" y="4625"/>
                  <a:pt x="10680" y="4625"/>
                </a:cubicBezTo>
                <a:cubicBezTo>
                  <a:pt x="10714" y="4625"/>
                  <a:pt x="10724" y="4608"/>
                  <a:pt x="10713" y="4566"/>
                </a:cubicBezTo>
                <a:cubicBezTo>
                  <a:pt x="10703" y="4528"/>
                  <a:pt x="10717" y="4492"/>
                  <a:pt x="10755" y="4466"/>
                </a:cubicBezTo>
                <a:cubicBezTo>
                  <a:pt x="10798" y="4436"/>
                  <a:pt x="10811" y="4399"/>
                  <a:pt x="10804" y="4326"/>
                </a:cubicBezTo>
                <a:cubicBezTo>
                  <a:pt x="10796" y="4235"/>
                  <a:pt x="10786" y="4226"/>
                  <a:pt x="10684" y="4218"/>
                </a:cubicBezTo>
                <a:close/>
                <a:moveTo>
                  <a:pt x="11203" y="4719"/>
                </a:moveTo>
                <a:cubicBezTo>
                  <a:pt x="11144" y="4731"/>
                  <a:pt x="11220" y="4782"/>
                  <a:pt x="11550" y="4957"/>
                </a:cubicBezTo>
                <a:cubicBezTo>
                  <a:pt x="12221" y="5312"/>
                  <a:pt x="12670" y="5552"/>
                  <a:pt x="12721" y="5583"/>
                </a:cubicBezTo>
                <a:cubicBezTo>
                  <a:pt x="12753" y="5604"/>
                  <a:pt x="12940" y="5704"/>
                  <a:pt x="13135" y="5806"/>
                </a:cubicBezTo>
                <a:cubicBezTo>
                  <a:pt x="13331" y="5908"/>
                  <a:pt x="13503" y="6003"/>
                  <a:pt x="13519" y="6017"/>
                </a:cubicBezTo>
                <a:cubicBezTo>
                  <a:pt x="13559" y="6054"/>
                  <a:pt x="13595" y="6048"/>
                  <a:pt x="13594" y="6005"/>
                </a:cubicBezTo>
                <a:cubicBezTo>
                  <a:pt x="13593" y="5985"/>
                  <a:pt x="13503" y="5925"/>
                  <a:pt x="13394" y="5872"/>
                </a:cubicBezTo>
                <a:cubicBezTo>
                  <a:pt x="13284" y="5819"/>
                  <a:pt x="13035" y="5688"/>
                  <a:pt x="12839" y="5582"/>
                </a:cubicBezTo>
                <a:cubicBezTo>
                  <a:pt x="12644" y="5475"/>
                  <a:pt x="12390" y="5337"/>
                  <a:pt x="12276" y="5275"/>
                </a:cubicBezTo>
                <a:cubicBezTo>
                  <a:pt x="11752" y="4993"/>
                  <a:pt x="11439" y="4822"/>
                  <a:pt x="11351" y="4768"/>
                </a:cubicBezTo>
                <a:cubicBezTo>
                  <a:pt x="11298" y="4736"/>
                  <a:pt x="11232" y="4714"/>
                  <a:pt x="11203" y="4719"/>
                </a:cubicBezTo>
                <a:close/>
                <a:moveTo>
                  <a:pt x="14848" y="5995"/>
                </a:moveTo>
                <a:cubicBezTo>
                  <a:pt x="14458" y="6012"/>
                  <a:pt x="13951" y="6083"/>
                  <a:pt x="13856" y="6133"/>
                </a:cubicBezTo>
                <a:cubicBezTo>
                  <a:pt x="13792" y="6167"/>
                  <a:pt x="13802" y="6269"/>
                  <a:pt x="13885" y="6409"/>
                </a:cubicBezTo>
                <a:cubicBezTo>
                  <a:pt x="13920" y="6469"/>
                  <a:pt x="13950" y="6526"/>
                  <a:pt x="13950" y="6538"/>
                </a:cubicBezTo>
                <a:cubicBezTo>
                  <a:pt x="13950" y="6549"/>
                  <a:pt x="13976" y="6608"/>
                  <a:pt x="14008" y="6668"/>
                </a:cubicBezTo>
                <a:cubicBezTo>
                  <a:pt x="14068" y="6780"/>
                  <a:pt x="14145" y="6995"/>
                  <a:pt x="14230" y="7291"/>
                </a:cubicBezTo>
                <a:cubicBezTo>
                  <a:pt x="14305" y="7556"/>
                  <a:pt x="14323" y="7549"/>
                  <a:pt x="13556" y="7546"/>
                </a:cubicBezTo>
                <a:cubicBezTo>
                  <a:pt x="12832" y="7543"/>
                  <a:pt x="12848" y="7538"/>
                  <a:pt x="12861" y="7739"/>
                </a:cubicBezTo>
                <a:cubicBezTo>
                  <a:pt x="12873" y="7920"/>
                  <a:pt x="12923" y="7933"/>
                  <a:pt x="13661" y="7940"/>
                </a:cubicBezTo>
                <a:lnTo>
                  <a:pt x="14291" y="7945"/>
                </a:lnTo>
                <a:lnTo>
                  <a:pt x="14282" y="8049"/>
                </a:lnTo>
                <a:cubicBezTo>
                  <a:pt x="14267" y="8230"/>
                  <a:pt x="14250" y="8236"/>
                  <a:pt x="13657" y="8230"/>
                </a:cubicBezTo>
                <a:cubicBezTo>
                  <a:pt x="13155" y="8225"/>
                  <a:pt x="13122" y="8228"/>
                  <a:pt x="13092" y="8282"/>
                </a:cubicBezTo>
                <a:cubicBezTo>
                  <a:pt x="13057" y="8349"/>
                  <a:pt x="13052" y="8490"/>
                  <a:pt x="13084" y="8541"/>
                </a:cubicBezTo>
                <a:cubicBezTo>
                  <a:pt x="13128" y="8609"/>
                  <a:pt x="13288" y="8645"/>
                  <a:pt x="13610" y="8659"/>
                </a:cubicBezTo>
                <a:cubicBezTo>
                  <a:pt x="14037" y="8677"/>
                  <a:pt x="14040" y="8678"/>
                  <a:pt x="13926" y="8796"/>
                </a:cubicBezTo>
                <a:cubicBezTo>
                  <a:pt x="13874" y="8848"/>
                  <a:pt x="13824" y="8932"/>
                  <a:pt x="13814" y="8982"/>
                </a:cubicBezTo>
                <a:cubicBezTo>
                  <a:pt x="13798" y="9063"/>
                  <a:pt x="13806" y="9077"/>
                  <a:pt x="13895" y="9118"/>
                </a:cubicBezTo>
                <a:cubicBezTo>
                  <a:pt x="14136" y="9231"/>
                  <a:pt x="14446" y="9269"/>
                  <a:pt x="15194" y="9276"/>
                </a:cubicBezTo>
                <a:cubicBezTo>
                  <a:pt x="15936" y="9283"/>
                  <a:pt x="16227" y="9266"/>
                  <a:pt x="16817" y="9180"/>
                </a:cubicBezTo>
                <a:cubicBezTo>
                  <a:pt x="17029" y="9149"/>
                  <a:pt x="17162" y="9142"/>
                  <a:pt x="17180" y="9160"/>
                </a:cubicBezTo>
                <a:cubicBezTo>
                  <a:pt x="17198" y="9178"/>
                  <a:pt x="17191" y="9244"/>
                  <a:pt x="17163" y="9341"/>
                </a:cubicBezTo>
                <a:cubicBezTo>
                  <a:pt x="17106" y="9529"/>
                  <a:pt x="17126" y="9608"/>
                  <a:pt x="17247" y="9696"/>
                </a:cubicBezTo>
                <a:cubicBezTo>
                  <a:pt x="17322" y="9750"/>
                  <a:pt x="17368" y="9762"/>
                  <a:pt x="17470" y="9751"/>
                </a:cubicBezTo>
                <a:cubicBezTo>
                  <a:pt x="17542" y="9744"/>
                  <a:pt x="17624" y="9713"/>
                  <a:pt x="17655" y="9683"/>
                </a:cubicBezTo>
                <a:cubicBezTo>
                  <a:pt x="17685" y="9652"/>
                  <a:pt x="17753" y="9502"/>
                  <a:pt x="17807" y="9348"/>
                </a:cubicBezTo>
                <a:lnTo>
                  <a:pt x="17904" y="9068"/>
                </a:lnTo>
                <a:lnTo>
                  <a:pt x="18036" y="9045"/>
                </a:lnTo>
                <a:cubicBezTo>
                  <a:pt x="18109" y="9033"/>
                  <a:pt x="18209" y="9036"/>
                  <a:pt x="18259" y="9051"/>
                </a:cubicBezTo>
                <a:cubicBezTo>
                  <a:pt x="18639" y="9166"/>
                  <a:pt x="18946" y="9269"/>
                  <a:pt x="18974" y="9292"/>
                </a:cubicBezTo>
                <a:cubicBezTo>
                  <a:pt x="18993" y="9306"/>
                  <a:pt x="19105" y="9352"/>
                  <a:pt x="19224" y="9392"/>
                </a:cubicBezTo>
                <a:cubicBezTo>
                  <a:pt x="19400" y="9452"/>
                  <a:pt x="19497" y="9465"/>
                  <a:pt x="19755" y="9465"/>
                </a:cubicBezTo>
                <a:cubicBezTo>
                  <a:pt x="20060" y="9465"/>
                  <a:pt x="20077" y="9461"/>
                  <a:pt x="20305" y="9351"/>
                </a:cubicBezTo>
                <a:cubicBezTo>
                  <a:pt x="20680" y="9169"/>
                  <a:pt x="20962" y="8881"/>
                  <a:pt x="21117" y="8521"/>
                </a:cubicBezTo>
                <a:cubicBezTo>
                  <a:pt x="21304" y="8086"/>
                  <a:pt x="21184" y="7485"/>
                  <a:pt x="20830" y="7073"/>
                </a:cubicBezTo>
                <a:cubicBezTo>
                  <a:pt x="20542" y="6739"/>
                  <a:pt x="20285" y="6582"/>
                  <a:pt x="19893" y="6501"/>
                </a:cubicBezTo>
                <a:cubicBezTo>
                  <a:pt x="19593" y="6439"/>
                  <a:pt x="19378" y="6443"/>
                  <a:pt x="19014" y="6516"/>
                </a:cubicBezTo>
                <a:cubicBezTo>
                  <a:pt x="18672" y="6584"/>
                  <a:pt x="18554" y="6575"/>
                  <a:pt x="17978" y="6437"/>
                </a:cubicBezTo>
                <a:cubicBezTo>
                  <a:pt x="17807" y="6396"/>
                  <a:pt x="17547" y="6338"/>
                  <a:pt x="17401" y="6307"/>
                </a:cubicBezTo>
                <a:cubicBezTo>
                  <a:pt x="17254" y="6277"/>
                  <a:pt x="16972" y="6219"/>
                  <a:pt x="16774" y="6177"/>
                </a:cubicBezTo>
                <a:cubicBezTo>
                  <a:pt x="16212" y="6059"/>
                  <a:pt x="15315" y="5974"/>
                  <a:pt x="14848" y="5995"/>
                </a:cubicBezTo>
                <a:close/>
                <a:moveTo>
                  <a:pt x="7352" y="6870"/>
                </a:moveTo>
                <a:cubicBezTo>
                  <a:pt x="7334" y="6870"/>
                  <a:pt x="7311" y="6871"/>
                  <a:pt x="7280" y="6874"/>
                </a:cubicBezTo>
                <a:cubicBezTo>
                  <a:pt x="7156" y="6883"/>
                  <a:pt x="7078" y="6957"/>
                  <a:pt x="7192" y="6957"/>
                </a:cubicBezTo>
                <a:cubicBezTo>
                  <a:pt x="7259" y="6957"/>
                  <a:pt x="7301" y="7003"/>
                  <a:pt x="7259" y="7029"/>
                </a:cubicBezTo>
                <a:cubicBezTo>
                  <a:pt x="7244" y="7038"/>
                  <a:pt x="7232" y="7092"/>
                  <a:pt x="7232" y="7148"/>
                </a:cubicBezTo>
                <a:cubicBezTo>
                  <a:pt x="7232" y="7217"/>
                  <a:pt x="7246" y="7252"/>
                  <a:pt x="7274" y="7252"/>
                </a:cubicBezTo>
                <a:cubicBezTo>
                  <a:pt x="7298" y="7252"/>
                  <a:pt x="7315" y="7221"/>
                  <a:pt x="7315" y="7177"/>
                </a:cubicBezTo>
                <a:cubicBezTo>
                  <a:pt x="7315" y="7136"/>
                  <a:pt x="7335" y="7095"/>
                  <a:pt x="7359" y="7086"/>
                </a:cubicBezTo>
                <a:cubicBezTo>
                  <a:pt x="7387" y="7075"/>
                  <a:pt x="7403" y="7030"/>
                  <a:pt x="7403" y="6967"/>
                </a:cubicBezTo>
                <a:cubicBezTo>
                  <a:pt x="7403" y="6891"/>
                  <a:pt x="7404" y="6871"/>
                  <a:pt x="7352" y="6870"/>
                </a:cubicBezTo>
                <a:close/>
                <a:moveTo>
                  <a:pt x="7426" y="7549"/>
                </a:moveTo>
                <a:cubicBezTo>
                  <a:pt x="7418" y="7544"/>
                  <a:pt x="7413" y="7555"/>
                  <a:pt x="7404" y="7564"/>
                </a:cubicBezTo>
                <a:cubicBezTo>
                  <a:pt x="7388" y="7581"/>
                  <a:pt x="7405" y="7689"/>
                  <a:pt x="7451" y="7842"/>
                </a:cubicBezTo>
                <a:cubicBezTo>
                  <a:pt x="7492" y="7980"/>
                  <a:pt x="7590" y="8312"/>
                  <a:pt x="7669" y="8580"/>
                </a:cubicBezTo>
                <a:cubicBezTo>
                  <a:pt x="7748" y="8848"/>
                  <a:pt x="7887" y="9316"/>
                  <a:pt x="7978" y="9620"/>
                </a:cubicBezTo>
                <a:cubicBezTo>
                  <a:pt x="8069" y="9924"/>
                  <a:pt x="8159" y="10233"/>
                  <a:pt x="8177" y="10306"/>
                </a:cubicBezTo>
                <a:cubicBezTo>
                  <a:pt x="8198" y="10389"/>
                  <a:pt x="8227" y="10439"/>
                  <a:pt x="8255" y="10439"/>
                </a:cubicBezTo>
                <a:cubicBezTo>
                  <a:pt x="8284" y="10439"/>
                  <a:pt x="8293" y="10421"/>
                  <a:pt x="8283" y="10387"/>
                </a:cubicBezTo>
                <a:cubicBezTo>
                  <a:pt x="8274" y="10359"/>
                  <a:pt x="8247" y="10269"/>
                  <a:pt x="8223" y="10188"/>
                </a:cubicBezTo>
                <a:cubicBezTo>
                  <a:pt x="8198" y="10107"/>
                  <a:pt x="8150" y="9948"/>
                  <a:pt x="8114" y="9834"/>
                </a:cubicBezTo>
                <a:cubicBezTo>
                  <a:pt x="8045" y="9614"/>
                  <a:pt x="7878" y="9050"/>
                  <a:pt x="7716" y="8491"/>
                </a:cubicBezTo>
                <a:cubicBezTo>
                  <a:pt x="7490" y="7713"/>
                  <a:pt x="7448" y="7561"/>
                  <a:pt x="7426" y="7549"/>
                </a:cubicBezTo>
                <a:close/>
                <a:moveTo>
                  <a:pt x="15655" y="9472"/>
                </a:moveTo>
                <a:cubicBezTo>
                  <a:pt x="15634" y="9452"/>
                  <a:pt x="15456" y="9546"/>
                  <a:pt x="15348" y="9634"/>
                </a:cubicBezTo>
                <a:lnTo>
                  <a:pt x="15267" y="9699"/>
                </a:lnTo>
                <a:lnTo>
                  <a:pt x="15348" y="9767"/>
                </a:lnTo>
                <a:lnTo>
                  <a:pt x="15429" y="9834"/>
                </a:lnTo>
                <a:lnTo>
                  <a:pt x="15055" y="10468"/>
                </a:lnTo>
                <a:cubicBezTo>
                  <a:pt x="14850" y="10817"/>
                  <a:pt x="14615" y="11216"/>
                  <a:pt x="14534" y="11354"/>
                </a:cubicBezTo>
                <a:cubicBezTo>
                  <a:pt x="14452" y="11492"/>
                  <a:pt x="14371" y="11632"/>
                  <a:pt x="14353" y="11665"/>
                </a:cubicBezTo>
                <a:cubicBezTo>
                  <a:pt x="14335" y="11697"/>
                  <a:pt x="14290" y="11766"/>
                  <a:pt x="14254" y="11817"/>
                </a:cubicBezTo>
                <a:cubicBezTo>
                  <a:pt x="14217" y="11868"/>
                  <a:pt x="14187" y="11931"/>
                  <a:pt x="14187" y="11959"/>
                </a:cubicBezTo>
                <a:cubicBezTo>
                  <a:pt x="14187" y="12039"/>
                  <a:pt x="14256" y="11993"/>
                  <a:pt x="14323" y="11868"/>
                </a:cubicBezTo>
                <a:cubicBezTo>
                  <a:pt x="14358" y="11805"/>
                  <a:pt x="14454" y="11642"/>
                  <a:pt x="14538" y="11507"/>
                </a:cubicBezTo>
                <a:cubicBezTo>
                  <a:pt x="14622" y="11372"/>
                  <a:pt x="14690" y="11255"/>
                  <a:pt x="14690" y="11248"/>
                </a:cubicBezTo>
                <a:cubicBezTo>
                  <a:pt x="14690" y="11240"/>
                  <a:pt x="14741" y="11151"/>
                  <a:pt x="14804" y="11050"/>
                </a:cubicBezTo>
                <a:cubicBezTo>
                  <a:pt x="15034" y="10679"/>
                  <a:pt x="15401" y="10052"/>
                  <a:pt x="15401" y="10029"/>
                </a:cubicBezTo>
                <a:cubicBezTo>
                  <a:pt x="15401" y="10017"/>
                  <a:pt x="15433" y="9977"/>
                  <a:pt x="15471" y="9941"/>
                </a:cubicBezTo>
                <a:cubicBezTo>
                  <a:pt x="15532" y="9884"/>
                  <a:pt x="15551" y="9880"/>
                  <a:pt x="15620" y="9911"/>
                </a:cubicBezTo>
                <a:cubicBezTo>
                  <a:pt x="15663" y="9931"/>
                  <a:pt x="15705" y="9940"/>
                  <a:pt x="15714" y="9931"/>
                </a:cubicBezTo>
                <a:cubicBezTo>
                  <a:pt x="15733" y="9912"/>
                  <a:pt x="15680" y="9497"/>
                  <a:pt x="15655" y="9472"/>
                </a:cubicBezTo>
                <a:close/>
                <a:moveTo>
                  <a:pt x="13307" y="9703"/>
                </a:moveTo>
                <a:cubicBezTo>
                  <a:pt x="13259" y="9705"/>
                  <a:pt x="13209" y="9716"/>
                  <a:pt x="13164" y="9736"/>
                </a:cubicBezTo>
                <a:cubicBezTo>
                  <a:pt x="13056" y="9785"/>
                  <a:pt x="13006" y="9899"/>
                  <a:pt x="13016" y="10065"/>
                </a:cubicBezTo>
                <a:cubicBezTo>
                  <a:pt x="13027" y="10226"/>
                  <a:pt x="13086" y="10309"/>
                  <a:pt x="13221" y="10349"/>
                </a:cubicBezTo>
                <a:cubicBezTo>
                  <a:pt x="13384" y="10397"/>
                  <a:pt x="13595" y="10314"/>
                  <a:pt x="13595" y="10202"/>
                </a:cubicBezTo>
                <a:cubicBezTo>
                  <a:pt x="13595" y="10123"/>
                  <a:pt x="13473" y="10124"/>
                  <a:pt x="13423" y="10203"/>
                </a:cubicBezTo>
                <a:cubicBezTo>
                  <a:pt x="13403" y="10235"/>
                  <a:pt x="13361" y="10262"/>
                  <a:pt x="13330" y="10262"/>
                </a:cubicBezTo>
                <a:cubicBezTo>
                  <a:pt x="13254" y="10262"/>
                  <a:pt x="13150" y="10126"/>
                  <a:pt x="13150" y="10026"/>
                </a:cubicBezTo>
                <a:cubicBezTo>
                  <a:pt x="13150" y="9928"/>
                  <a:pt x="13253" y="9790"/>
                  <a:pt x="13325" y="9790"/>
                </a:cubicBezTo>
                <a:cubicBezTo>
                  <a:pt x="13354" y="9790"/>
                  <a:pt x="13402" y="9816"/>
                  <a:pt x="13432" y="9849"/>
                </a:cubicBezTo>
                <a:cubicBezTo>
                  <a:pt x="13491" y="9914"/>
                  <a:pt x="13595" y="9928"/>
                  <a:pt x="13594" y="9871"/>
                </a:cubicBezTo>
                <a:cubicBezTo>
                  <a:pt x="13593" y="9766"/>
                  <a:pt x="13453" y="9696"/>
                  <a:pt x="13307" y="9703"/>
                </a:cubicBezTo>
                <a:close/>
                <a:moveTo>
                  <a:pt x="10359" y="10387"/>
                </a:moveTo>
                <a:cubicBezTo>
                  <a:pt x="10335" y="10395"/>
                  <a:pt x="10318" y="10475"/>
                  <a:pt x="10312" y="10611"/>
                </a:cubicBezTo>
                <a:cubicBezTo>
                  <a:pt x="10305" y="10786"/>
                  <a:pt x="10312" y="10823"/>
                  <a:pt x="10349" y="10823"/>
                </a:cubicBezTo>
                <a:cubicBezTo>
                  <a:pt x="10387" y="10823"/>
                  <a:pt x="10396" y="10781"/>
                  <a:pt x="10396" y="10598"/>
                </a:cubicBezTo>
                <a:cubicBezTo>
                  <a:pt x="10396" y="10433"/>
                  <a:pt x="10386" y="10378"/>
                  <a:pt x="10359" y="10387"/>
                </a:cubicBezTo>
                <a:close/>
                <a:moveTo>
                  <a:pt x="10025" y="10513"/>
                </a:moveTo>
                <a:cubicBezTo>
                  <a:pt x="9927" y="10513"/>
                  <a:pt x="9906" y="10523"/>
                  <a:pt x="9904" y="10572"/>
                </a:cubicBezTo>
                <a:cubicBezTo>
                  <a:pt x="9902" y="10604"/>
                  <a:pt x="9890" y="10655"/>
                  <a:pt x="9878" y="10683"/>
                </a:cubicBezTo>
                <a:cubicBezTo>
                  <a:pt x="9865" y="10713"/>
                  <a:pt x="9871" y="10754"/>
                  <a:pt x="9893" y="10779"/>
                </a:cubicBezTo>
                <a:cubicBezTo>
                  <a:pt x="9914" y="10804"/>
                  <a:pt x="9979" y="10823"/>
                  <a:pt x="10045" y="10823"/>
                </a:cubicBezTo>
                <a:lnTo>
                  <a:pt x="10161" y="10823"/>
                </a:lnTo>
                <a:lnTo>
                  <a:pt x="10153" y="10668"/>
                </a:lnTo>
                <a:lnTo>
                  <a:pt x="10144" y="10513"/>
                </a:lnTo>
                <a:lnTo>
                  <a:pt x="10025" y="10513"/>
                </a:lnTo>
                <a:close/>
                <a:moveTo>
                  <a:pt x="7769" y="10925"/>
                </a:moveTo>
                <a:cubicBezTo>
                  <a:pt x="7655" y="10907"/>
                  <a:pt x="6752" y="10990"/>
                  <a:pt x="6652" y="11028"/>
                </a:cubicBezTo>
                <a:cubicBezTo>
                  <a:pt x="6507" y="11083"/>
                  <a:pt x="6529" y="11211"/>
                  <a:pt x="6746" y="11569"/>
                </a:cubicBezTo>
                <a:cubicBezTo>
                  <a:pt x="6876" y="11782"/>
                  <a:pt x="7048" y="12204"/>
                  <a:pt x="7048" y="12308"/>
                </a:cubicBezTo>
                <a:cubicBezTo>
                  <a:pt x="7048" y="12449"/>
                  <a:pt x="7005" y="12457"/>
                  <a:pt x="6353" y="12436"/>
                </a:cubicBezTo>
                <a:cubicBezTo>
                  <a:pt x="5679" y="12416"/>
                  <a:pt x="5657" y="12421"/>
                  <a:pt x="5657" y="12604"/>
                </a:cubicBezTo>
                <a:cubicBezTo>
                  <a:pt x="5657" y="12804"/>
                  <a:pt x="5664" y="12807"/>
                  <a:pt x="6415" y="12842"/>
                </a:cubicBezTo>
                <a:lnTo>
                  <a:pt x="7093" y="12874"/>
                </a:lnTo>
                <a:lnTo>
                  <a:pt x="7096" y="12999"/>
                </a:lnTo>
                <a:cubicBezTo>
                  <a:pt x="7098" y="13068"/>
                  <a:pt x="7080" y="13152"/>
                  <a:pt x="7055" y="13187"/>
                </a:cubicBezTo>
                <a:cubicBezTo>
                  <a:pt x="7012" y="13248"/>
                  <a:pt x="6996" y="13250"/>
                  <a:pt x="6619" y="13232"/>
                </a:cubicBezTo>
                <a:cubicBezTo>
                  <a:pt x="6405" y="13222"/>
                  <a:pt x="6169" y="13205"/>
                  <a:pt x="6096" y="13195"/>
                </a:cubicBezTo>
                <a:cubicBezTo>
                  <a:pt x="5993" y="13181"/>
                  <a:pt x="5952" y="13188"/>
                  <a:pt x="5913" y="13227"/>
                </a:cubicBezTo>
                <a:cubicBezTo>
                  <a:pt x="5854" y="13285"/>
                  <a:pt x="5848" y="13458"/>
                  <a:pt x="5902" y="13503"/>
                </a:cubicBezTo>
                <a:cubicBezTo>
                  <a:pt x="5946" y="13540"/>
                  <a:pt x="6495" y="13626"/>
                  <a:pt x="6682" y="13626"/>
                </a:cubicBezTo>
                <a:cubicBezTo>
                  <a:pt x="6751" y="13626"/>
                  <a:pt x="6815" y="13638"/>
                  <a:pt x="6824" y="13652"/>
                </a:cubicBezTo>
                <a:cubicBezTo>
                  <a:pt x="6833" y="13666"/>
                  <a:pt x="6773" y="13740"/>
                  <a:pt x="6691" y="13815"/>
                </a:cubicBezTo>
                <a:cubicBezTo>
                  <a:pt x="6513" y="13979"/>
                  <a:pt x="6499" y="14084"/>
                  <a:pt x="6648" y="14155"/>
                </a:cubicBezTo>
                <a:cubicBezTo>
                  <a:pt x="6878" y="14265"/>
                  <a:pt x="7048" y="14282"/>
                  <a:pt x="8098" y="14293"/>
                </a:cubicBezTo>
                <a:cubicBezTo>
                  <a:pt x="8929" y="14302"/>
                  <a:pt x="9174" y="14313"/>
                  <a:pt x="9342" y="14353"/>
                </a:cubicBezTo>
                <a:cubicBezTo>
                  <a:pt x="9592" y="14411"/>
                  <a:pt x="9645" y="14449"/>
                  <a:pt x="9599" y="14535"/>
                </a:cubicBezTo>
                <a:cubicBezTo>
                  <a:pt x="9544" y="14637"/>
                  <a:pt x="9562" y="14720"/>
                  <a:pt x="9658" y="14809"/>
                </a:cubicBezTo>
                <a:cubicBezTo>
                  <a:pt x="9729" y="14876"/>
                  <a:pt x="9778" y="14895"/>
                  <a:pt x="9875" y="14895"/>
                </a:cubicBezTo>
                <a:cubicBezTo>
                  <a:pt x="10037" y="14895"/>
                  <a:pt x="10080" y="14859"/>
                  <a:pt x="10187" y="14638"/>
                </a:cubicBezTo>
                <a:cubicBezTo>
                  <a:pt x="10258" y="14492"/>
                  <a:pt x="10293" y="14450"/>
                  <a:pt x="10358" y="14437"/>
                </a:cubicBezTo>
                <a:cubicBezTo>
                  <a:pt x="10531" y="14400"/>
                  <a:pt x="10722" y="14292"/>
                  <a:pt x="10813" y="14179"/>
                </a:cubicBezTo>
                <a:cubicBezTo>
                  <a:pt x="10902" y="14069"/>
                  <a:pt x="10915" y="14063"/>
                  <a:pt x="11036" y="14077"/>
                </a:cubicBezTo>
                <a:cubicBezTo>
                  <a:pt x="11107" y="14085"/>
                  <a:pt x="11195" y="14113"/>
                  <a:pt x="11232" y="14139"/>
                </a:cubicBezTo>
                <a:cubicBezTo>
                  <a:pt x="11784" y="14533"/>
                  <a:pt x="11890" y="14570"/>
                  <a:pt x="12430" y="14570"/>
                </a:cubicBezTo>
                <a:cubicBezTo>
                  <a:pt x="12794" y="14570"/>
                  <a:pt x="12803" y="14569"/>
                  <a:pt x="13027" y="14463"/>
                </a:cubicBezTo>
                <a:cubicBezTo>
                  <a:pt x="13332" y="14317"/>
                  <a:pt x="13633" y="14020"/>
                  <a:pt x="13770" y="13730"/>
                </a:cubicBezTo>
                <a:cubicBezTo>
                  <a:pt x="13948" y="13353"/>
                  <a:pt x="13957" y="12920"/>
                  <a:pt x="13797" y="12501"/>
                </a:cubicBezTo>
                <a:cubicBezTo>
                  <a:pt x="13640" y="12091"/>
                  <a:pt x="13292" y="11812"/>
                  <a:pt x="12706" y="11626"/>
                </a:cubicBezTo>
                <a:cubicBezTo>
                  <a:pt x="12469" y="11551"/>
                  <a:pt x="12266" y="11527"/>
                  <a:pt x="11870" y="11527"/>
                </a:cubicBezTo>
                <a:cubicBezTo>
                  <a:pt x="11514" y="11527"/>
                  <a:pt x="10448" y="11350"/>
                  <a:pt x="10273" y="11262"/>
                </a:cubicBezTo>
                <a:cubicBezTo>
                  <a:pt x="10224" y="11237"/>
                  <a:pt x="10230" y="11139"/>
                  <a:pt x="10291" y="10992"/>
                </a:cubicBezTo>
                <a:cubicBezTo>
                  <a:pt x="10305" y="10958"/>
                  <a:pt x="10299" y="10940"/>
                  <a:pt x="10273" y="10941"/>
                </a:cubicBezTo>
                <a:cubicBezTo>
                  <a:pt x="10250" y="10941"/>
                  <a:pt x="10213" y="11004"/>
                  <a:pt x="10188" y="11081"/>
                </a:cubicBezTo>
                <a:cubicBezTo>
                  <a:pt x="10140" y="11234"/>
                  <a:pt x="10158" y="11228"/>
                  <a:pt x="9862" y="11177"/>
                </a:cubicBezTo>
                <a:cubicBezTo>
                  <a:pt x="9379" y="11092"/>
                  <a:pt x="8445" y="10971"/>
                  <a:pt x="8174" y="10956"/>
                </a:cubicBezTo>
                <a:cubicBezTo>
                  <a:pt x="8002" y="10947"/>
                  <a:pt x="7821" y="10933"/>
                  <a:pt x="7769" y="10925"/>
                </a:cubicBezTo>
                <a:close/>
                <a:moveTo>
                  <a:pt x="5961" y="14366"/>
                </a:moveTo>
                <a:cubicBezTo>
                  <a:pt x="5886" y="14361"/>
                  <a:pt x="5815" y="14368"/>
                  <a:pt x="5786" y="14387"/>
                </a:cubicBezTo>
                <a:cubicBezTo>
                  <a:pt x="5754" y="14408"/>
                  <a:pt x="5700" y="14964"/>
                  <a:pt x="5726" y="15007"/>
                </a:cubicBezTo>
                <a:cubicBezTo>
                  <a:pt x="5733" y="15019"/>
                  <a:pt x="5835" y="15027"/>
                  <a:pt x="5950" y="15025"/>
                </a:cubicBezTo>
                <a:cubicBezTo>
                  <a:pt x="6108" y="15023"/>
                  <a:pt x="6175" y="15009"/>
                  <a:pt x="6219" y="14969"/>
                </a:cubicBezTo>
                <a:cubicBezTo>
                  <a:pt x="6289" y="14906"/>
                  <a:pt x="6295" y="14814"/>
                  <a:pt x="6234" y="14726"/>
                </a:cubicBezTo>
                <a:cubicBezTo>
                  <a:pt x="6206" y="14686"/>
                  <a:pt x="6200" y="14656"/>
                  <a:pt x="6219" y="14644"/>
                </a:cubicBezTo>
                <a:cubicBezTo>
                  <a:pt x="6236" y="14634"/>
                  <a:pt x="6249" y="14587"/>
                  <a:pt x="6249" y="14540"/>
                </a:cubicBezTo>
                <a:cubicBezTo>
                  <a:pt x="6249" y="14475"/>
                  <a:pt x="6228" y="14443"/>
                  <a:pt x="6162" y="14409"/>
                </a:cubicBezTo>
                <a:cubicBezTo>
                  <a:pt x="6116" y="14386"/>
                  <a:pt x="6037" y="14370"/>
                  <a:pt x="5961" y="14366"/>
                </a:cubicBezTo>
                <a:close/>
                <a:moveTo>
                  <a:pt x="7344" y="14560"/>
                </a:moveTo>
                <a:cubicBezTo>
                  <a:pt x="7238" y="14671"/>
                  <a:pt x="7108" y="14849"/>
                  <a:pt x="7108" y="14881"/>
                </a:cubicBezTo>
                <a:cubicBezTo>
                  <a:pt x="7108" y="14904"/>
                  <a:pt x="7148" y="14925"/>
                  <a:pt x="7204" y="14930"/>
                </a:cubicBezTo>
                <a:lnTo>
                  <a:pt x="7301" y="14939"/>
                </a:lnTo>
                <a:lnTo>
                  <a:pt x="7292" y="15455"/>
                </a:lnTo>
                <a:cubicBezTo>
                  <a:pt x="7288" y="15738"/>
                  <a:pt x="7292" y="15990"/>
                  <a:pt x="7301" y="16015"/>
                </a:cubicBezTo>
                <a:cubicBezTo>
                  <a:pt x="7343" y="16121"/>
                  <a:pt x="7363" y="15960"/>
                  <a:pt x="7368" y="15483"/>
                </a:cubicBezTo>
                <a:cubicBezTo>
                  <a:pt x="7371" y="15206"/>
                  <a:pt x="7381" y="14967"/>
                  <a:pt x="7390" y="14952"/>
                </a:cubicBezTo>
                <a:cubicBezTo>
                  <a:pt x="7400" y="14937"/>
                  <a:pt x="7453" y="14925"/>
                  <a:pt x="7509" y="14925"/>
                </a:cubicBezTo>
                <a:cubicBezTo>
                  <a:pt x="7567" y="14925"/>
                  <a:pt x="7611" y="14910"/>
                  <a:pt x="7611" y="14890"/>
                </a:cubicBezTo>
                <a:cubicBezTo>
                  <a:pt x="7611" y="14833"/>
                  <a:pt x="7369" y="14534"/>
                  <a:pt x="7344" y="14560"/>
                </a:cubicBezTo>
                <a:close/>
                <a:moveTo>
                  <a:pt x="9083" y="15664"/>
                </a:moveTo>
                <a:cubicBezTo>
                  <a:pt x="9048" y="15666"/>
                  <a:pt x="9002" y="15696"/>
                  <a:pt x="9017" y="15719"/>
                </a:cubicBezTo>
                <a:cubicBezTo>
                  <a:pt x="9026" y="15735"/>
                  <a:pt x="9020" y="15755"/>
                  <a:pt x="9004" y="15766"/>
                </a:cubicBezTo>
                <a:cubicBezTo>
                  <a:pt x="8987" y="15776"/>
                  <a:pt x="8980" y="15816"/>
                  <a:pt x="8988" y="15856"/>
                </a:cubicBezTo>
                <a:cubicBezTo>
                  <a:pt x="8996" y="15896"/>
                  <a:pt x="9010" y="15961"/>
                  <a:pt x="9019" y="16002"/>
                </a:cubicBezTo>
                <a:cubicBezTo>
                  <a:pt x="9028" y="16048"/>
                  <a:pt x="9054" y="16075"/>
                  <a:pt x="9088" y="16075"/>
                </a:cubicBezTo>
                <a:cubicBezTo>
                  <a:pt x="9136" y="16075"/>
                  <a:pt x="9142" y="16053"/>
                  <a:pt x="9135" y="15883"/>
                </a:cubicBezTo>
                <a:cubicBezTo>
                  <a:pt x="9132" y="15776"/>
                  <a:pt x="9121" y="15682"/>
                  <a:pt x="9111" y="15672"/>
                </a:cubicBezTo>
                <a:cubicBezTo>
                  <a:pt x="9105" y="15666"/>
                  <a:pt x="9094" y="15663"/>
                  <a:pt x="9083" y="15664"/>
                </a:cubicBezTo>
                <a:close/>
                <a:moveTo>
                  <a:pt x="8270" y="15726"/>
                </a:moveTo>
                <a:cubicBezTo>
                  <a:pt x="8235" y="15724"/>
                  <a:pt x="8197" y="15734"/>
                  <a:pt x="8162" y="15759"/>
                </a:cubicBezTo>
                <a:cubicBezTo>
                  <a:pt x="8099" y="15805"/>
                  <a:pt x="8089" y="15936"/>
                  <a:pt x="8144" y="16002"/>
                </a:cubicBezTo>
                <a:cubicBezTo>
                  <a:pt x="8164" y="16026"/>
                  <a:pt x="8227" y="16046"/>
                  <a:pt x="8282" y="16046"/>
                </a:cubicBezTo>
                <a:cubicBezTo>
                  <a:pt x="8363" y="16046"/>
                  <a:pt x="8388" y="16031"/>
                  <a:pt x="8412" y="15969"/>
                </a:cubicBezTo>
                <a:cubicBezTo>
                  <a:pt x="8459" y="15845"/>
                  <a:pt x="8374" y="15732"/>
                  <a:pt x="8270" y="15726"/>
                </a:cubicBezTo>
                <a:close/>
                <a:moveTo>
                  <a:pt x="10500" y="15728"/>
                </a:moveTo>
                <a:cubicBezTo>
                  <a:pt x="10480" y="15726"/>
                  <a:pt x="10458" y="15730"/>
                  <a:pt x="10433" y="15739"/>
                </a:cubicBezTo>
                <a:cubicBezTo>
                  <a:pt x="10372" y="15760"/>
                  <a:pt x="10350" y="15788"/>
                  <a:pt x="10349" y="15847"/>
                </a:cubicBezTo>
                <a:cubicBezTo>
                  <a:pt x="10349" y="15890"/>
                  <a:pt x="10339" y="15935"/>
                  <a:pt x="10327" y="15946"/>
                </a:cubicBezTo>
                <a:cubicBezTo>
                  <a:pt x="10316" y="15958"/>
                  <a:pt x="10329" y="15992"/>
                  <a:pt x="10356" y="16022"/>
                </a:cubicBezTo>
                <a:cubicBezTo>
                  <a:pt x="10467" y="16145"/>
                  <a:pt x="10643" y="16054"/>
                  <a:pt x="10613" y="15890"/>
                </a:cubicBezTo>
                <a:cubicBezTo>
                  <a:pt x="10593" y="15784"/>
                  <a:pt x="10558" y="15732"/>
                  <a:pt x="10500" y="15728"/>
                </a:cubicBezTo>
                <a:close/>
                <a:moveTo>
                  <a:pt x="10093" y="15733"/>
                </a:moveTo>
                <a:cubicBezTo>
                  <a:pt x="10022" y="15728"/>
                  <a:pt x="9949" y="15760"/>
                  <a:pt x="9956" y="15806"/>
                </a:cubicBezTo>
                <a:cubicBezTo>
                  <a:pt x="9959" y="15833"/>
                  <a:pt x="9952" y="15885"/>
                  <a:pt x="9940" y="15922"/>
                </a:cubicBezTo>
                <a:cubicBezTo>
                  <a:pt x="9926" y="15964"/>
                  <a:pt x="9930" y="16007"/>
                  <a:pt x="9952" y="16033"/>
                </a:cubicBezTo>
                <a:cubicBezTo>
                  <a:pt x="9992" y="16082"/>
                  <a:pt x="9999" y="16082"/>
                  <a:pt x="10125" y="16057"/>
                </a:cubicBezTo>
                <a:cubicBezTo>
                  <a:pt x="10212" y="16040"/>
                  <a:pt x="10218" y="16030"/>
                  <a:pt x="10218" y="15910"/>
                </a:cubicBezTo>
                <a:cubicBezTo>
                  <a:pt x="10218" y="15813"/>
                  <a:pt x="10204" y="15776"/>
                  <a:pt x="10159" y="15752"/>
                </a:cubicBezTo>
                <a:cubicBezTo>
                  <a:pt x="10140" y="15741"/>
                  <a:pt x="10116" y="15735"/>
                  <a:pt x="10093" y="15733"/>
                </a:cubicBezTo>
                <a:close/>
                <a:moveTo>
                  <a:pt x="8559" y="15751"/>
                </a:moveTo>
                <a:lnTo>
                  <a:pt x="8559" y="15957"/>
                </a:lnTo>
                <a:cubicBezTo>
                  <a:pt x="8559" y="16116"/>
                  <a:pt x="8569" y="16164"/>
                  <a:pt x="8601" y="16164"/>
                </a:cubicBezTo>
                <a:cubicBezTo>
                  <a:pt x="8624" y="16164"/>
                  <a:pt x="8648" y="16149"/>
                  <a:pt x="8654" y="16131"/>
                </a:cubicBezTo>
                <a:cubicBezTo>
                  <a:pt x="8661" y="16112"/>
                  <a:pt x="8711" y="16083"/>
                  <a:pt x="8768" y="16064"/>
                </a:cubicBezTo>
                <a:cubicBezTo>
                  <a:pt x="8854" y="16037"/>
                  <a:pt x="8872" y="16016"/>
                  <a:pt x="8880" y="15933"/>
                </a:cubicBezTo>
                <a:cubicBezTo>
                  <a:pt x="8893" y="15798"/>
                  <a:pt x="8843" y="15751"/>
                  <a:pt x="8689" y="15751"/>
                </a:cubicBezTo>
                <a:lnTo>
                  <a:pt x="8559" y="15751"/>
                </a:lnTo>
                <a:close/>
                <a:moveTo>
                  <a:pt x="9552" y="15780"/>
                </a:moveTo>
                <a:cubicBezTo>
                  <a:pt x="9462" y="15780"/>
                  <a:pt x="9388" y="15794"/>
                  <a:pt x="9388" y="15810"/>
                </a:cubicBezTo>
                <a:cubicBezTo>
                  <a:pt x="9388" y="15826"/>
                  <a:pt x="9462" y="15839"/>
                  <a:pt x="9552" y="15839"/>
                </a:cubicBezTo>
                <a:cubicBezTo>
                  <a:pt x="9641" y="15839"/>
                  <a:pt x="9714" y="15826"/>
                  <a:pt x="9714" y="15810"/>
                </a:cubicBezTo>
                <a:cubicBezTo>
                  <a:pt x="9714" y="15794"/>
                  <a:pt x="9641" y="15780"/>
                  <a:pt x="9552" y="15780"/>
                </a:cubicBezTo>
                <a:close/>
                <a:moveTo>
                  <a:pt x="9552" y="15957"/>
                </a:moveTo>
                <a:cubicBezTo>
                  <a:pt x="9462" y="15957"/>
                  <a:pt x="9388" y="15971"/>
                  <a:pt x="9388" y="15987"/>
                </a:cubicBezTo>
                <a:cubicBezTo>
                  <a:pt x="9388" y="16003"/>
                  <a:pt x="9462" y="16016"/>
                  <a:pt x="9552" y="16016"/>
                </a:cubicBezTo>
                <a:cubicBezTo>
                  <a:pt x="9641" y="16016"/>
                  <a:pt x="9714" y="16003"/>
                  <a:pt x="9714" y="15987"/>
                </a:cubicBezTo>
                <a:cubicBezTo>
                  <a:pt x="9714" y="15971"/>
                  <a:pt x="9641" y="15957"/>
                  <a:pt x="9552" y="15957"/>
                </a:cubicBezTo>
                <a:close/>
                <a:moveTo>
                  <a:pt x="8977" y="16238"/>
                </a:moveTo>
                <a:lnTo>
                  <a:pt x="8923" y="16300"/>
                </a:lnTo>
                <a:cubicBezTo>
                  <a:pt x="8894" y="16335"/>
                  <a:pt x="8857" y="16384"/>
                  <a:pt x="8841" y="16409"/>
                </a:cubicBezTo>
                <a:cubicBezTo>
                  <a:pt x="8814" y="16450"/>
                  <a:pt x="8781" y="16450"/>
                  <a:pt x="8544" y="16413"/>
                </a:cubicBezTo>
                <a:cubicBezTo>
                  <a:pt x="8398" y="16390"/>
                  <a:pt x="8060" y="16372"/>
                  <a:pt x="7793" y="16372"/>
                </a:cubicBezTo>
                <a:cubicBezTo>
                  <a:pt x="7345" y="16371"/>
                  <a:pt x="7193" y="16385"/>
                  <a:pt x="6758" y="16465"/>
                </a:cubicBezTo>
                <a:cubicBezTo>
                  <a:pt x="6502" y="16512"/>
                  <a:pt x="6465" y="16638"/>
                  <a:pt x="6637" y="16870"/>
                </a:cubicBezTo>
                <a:cubicBezTo>
                  <a:pt x="6672" y="16918"/>
                  <a:pt x="6694" y="16976"/>
                  <a:pt x="6684" y="17000"/>
                </a:cubicBezTo>
                <a:cubicBezTo>
                  <a:pt x="6665" y="17050"/>
                  <a:pt x="6672" y="17052"/>
                  <a:pt x="6112" y="16883"/>
                </a:cubicBezTo>
                <a:cubicBezTo>
                  <a:pt x="5773" y="16781"/>
                  <a:pt x="5682" y="16763"/>
                  <a:pt x="5732" y="16810"/>
                </a:cubicBezTo>
                <a:cubicBezTo>
                  <a:pt x="5759" y="16835"/>
                  <a:pt x="5875" y="16872"/>
                  <a:pt x="6467" y="17040"/>
                </a:cubicBezTo>
                <a:cubicBezTo>
                  <a:pt x="6757" y="17122"/>
                  <a:pt x="6761" y="17125"/>
                  <a:pt x="6816" y="17247"/>
                </a:cubicBezTo>
                <a:cubicBezTo>
                  <a:pt x="6846" y="17314"/>
                  <a:pt x="6897" y="17500"/>
                  <a:pt x="6928" y="17660"/>
                </a:cubicBezTo>
                <a:cubicBezTo>
                  <a:pt x="7014" y="18102"/>
                  <a:pt x="7019" y="18163"/>
                  <a:pt x="6974" y="18200"/>
                </a:cubicBezTo>
                <a:cubicBezTo>
                  <a:pt x="6949" y="18222"/>
                  <a:pt x="6694" y="18238"/>
                  <a:pt x="6258" y="18247"/>
                </a:cubicBezTo>
                <a:cubicBezTo>
                  <a:pt x="5673" y="18259"/>
                  <a:pt x="5577" y="18268"/>
                  <a:pt x="5545" y="18310"/>
                </a:cubicBezTo>
                <a:cubicBezTo>
                  <a:pt x="5498" y="18372"/>
                  <a:pt x="5498" y="18500"/>
                  <a:pt x="5544" y="18601"/>
                </a:cubicBezTo>
                <a:lnTo>
                  <a:pt x="5581" y="18680"/>
                </a:lnTo>
                <a:lnTo>
                  <a:pt x="6257" y="18665"/>
                </a:lnTo>
                <a:cubicBezTo>
                  <a:pt x="6786" y="18653"/>
                  <a:pt x="6937" y="18658"/>
                  <a:pt x="6948" y="18687"/>
                </a:cubicBezTo>
                <a:cubicBezTo>
                  <a:pt x="6956" y="18708"/>
                  <a:pt x="6943" y="18774"/>
                  <a:pt x="6918" y="18834"/>
                </a:cubicBezTo>
                <a:lnTo>
                  <a:pt x="6871" y="18943"/>
                </a:lnTo>
                <a:lnTo>
                  <a:pt x="6350" y="18934"/>
                </a:lnTo>
                <a:cubicBezTo>
                  <a:pt x="5866" y="18927"/>
                  <a:pt x="5824" y="18931"/>
                  <a:pt x="5786" y="18982"/>
                </a:cubicBezTo>
                <a:cubicBezTo>
                  <a:pt x="5727" y="19063"/>
                  <a:pt x="5735" y="19215"/>
                  <a:pt x="5802" y="19276"/>
                </a:cubicBezTo>
                <a:cubicBezTo>
                  <a:pt x="5843" y="19312"/>
                  <a:pt x="5930" y="19331"/>
                  <a:pt x="6106" y="19343"/>
                </a:cubicBezTo>
                <a:cubicBezTo>
                  <a:pt x="6381" y="19361"/>
                  <a:pt x="6441" y="19387"/>
                  <a:pt x="6396" y="19470"/>
                </a:cubicBezTo>
                <a:cubicBezTo>
                  <a:pt x="6354" y="19549"/>
                  <a:pt x="6406" y="19661"/>
                  <a:pt x="6505" y="19702"/>
                </a:cubicBezTo>
                <a:cubicBezTo>
                  <a:pt x="6605" y="19743"/>
                  <a:pt x="7105" y="19786"/>
                  <a:pt x="7359" y="19775"/>
                </a:cubicBezTo>
                <a:cubicBezTo>
                  <a:pt x="7946" y="19752"/>
                  <a:pt x="8470" y="19744"/>
                  <a:pt x="8569" y="19757"/>
                </a:cubicBezTo>
                <a:cubicBezTo>
                  <a:pt x="8659" y="19769"/>
                  <a:pt x="8696" y="19792"/>
                  <a:pt x="8740" y="19867"/>
                </a:cubicBezTo>
                <a:cubicBezTo>
                  <a:pt x="8838" y="20032"/>
                  <a:pt x="9075" y="20084"/>
                  <a:pt x="9219" y="19971"/>
                </a:cubicBezTo>
                <a:cubicBezTo>
                  <a:pt x="9287" y="19917"/>
                  <a:pt x="9304" y="19916"/>
                  <a:pt x="9409" y="19953"/>
                </a:cubicBezTo>
                <a:cubicBezTo>
                  <a:pt x="9586" y="20016"/>
                  <a:pt x="10133" y="20068"/>
                  <a:pt x="10374" y="20046"/>
                </a:cubicBezTo>
                <a:cubicBezTo>
                  <a:pt x="10776" y="20009"/>
                  <a:pt x="10895" y="19931"/>
                  <a:pt x="10777" y="19781"/>
                </a:cubicBezTo>
                <a:cubicBezTo>
                  <a:pt x="10722" y="19712"/>
                  <a:pt x="10700" y="19705"/>
                  <a:pt x="10592" y="19720"/>
                </a:cubicBezTo>
                <a:cubicBezTo>
                  <a:pt x="10503" y="19733"/>
                  <a:pt x="10442" y="19723"/>
                  <a:pt x="10366" y="19682"/>
                </a:cubicBezTo>
                <a:cubicBezTo>
                  <a:pt x="10238" y="19614"/>
                  <a:pt x="10141" y="19439"/>
                  <a:pt x="10185" y="19357"/>
                </a:cubicBezTo>
                <a:cubicBezTo>
                  <a:pt x="10229" y="19276"/>
                  <a:pt x="10376" y="19223"/>
                  <a:pt x="10495" y="19245"/>
                </a:cubicBezTo>
                <a:cubicBezTo>
                  <a:pt x="10593" y="19263"/>
                  <a:pt x="10643" y="19297"/>
                  <a:pt x="10993" y="19568"/>
                </a:cubicBezTo>
                <a:cubicBezTo>
                  <a:pt x="11085" y="19640"/>
                  <a:pt x="11265" y="19741"/>
                  <a:pt x="11393" y="19795"/>
                </a:cubicBezTo>
                <a:cubicBezTo>
                  <a:pt x="11612" y="19886"/>
                  <a:pt x="11645" y="19892"/>
                  <a:pt x="11980" y="19891"/>
                </a:cubicBezTo>
                <a:cubicBezTo>
                  <a:pt x="12216" y="19890"/>
                  <a:pt x="12383" y="19875"/>
                  <a:pt x="12476" y="19845"/>
                </a:cubicBezTo>
                <a:lnTo>
                  <a:pt x="12618" y="19799"/>
                </a:lnTo>
                <a:lnTo>
                  <a:pt x="12814" y="20018"/>
                </a:lnTo>
                <a:cubicBezTo>
                  <a:pt x="12995" y="20218"/>
                  <a:pt x="13063" y="20273"/>
                  <a:pt x="13060" y="20214"/>
                </a:cubicBezTo>
                <a:cubicBezTo>
                  <a:pt x="13059" y="20202"/>
                  <a:pt x="12979" y="20099"/>
                  <a:pt x="12882" y="19986"/>
                </a:cubicBezTo>
                <a:lnTo>
                  <a:pt x="12706" y="19779"/>
                </a:lnTo>
                <a:lnTo>
                  <a:pt x="12773" y="19726"/>
                </a:lnTo>
                <a:cubicBezTo>
                  <a:pt x="13112" y="19451"/>
                  <a:pt x="13188" y="19366"/>
                  <a:pt x="13392" y="19027"/>
                </a:cubicBezTo>
                <a:cubicBezTo>
                  <a:pt x="13446" y="18936"/>
                  <a:pt x="13551" y="18591"/>
                  <a:pt x="13585" y="18392"/>
                </a:cubicBezTo>
                <a:lnTo>
                  <a:pt x="13610" y="18245"/>
                </a:lnTo>
                <a:lnTo>
                  <a:pt x="13742" y="18246"/>
                </a:lnTo>
                <a:cubicBezTo>
                  <a:pt x="13815" y="18247"/>
                  <a:pt x="13996" y="18257"/>
                  <a:pt x="14142" y="18268"/>
                </a:cubicBezTo>
                <a:cubicBezTo>
                  <a:pt x="14610" y="18304"/>
                  <a:pt x="14248" y="18224"/>
                  <a:pt x="13639" y="18158"/>
                </a:cubicBezTo>
                <a:cubicBezTo>
                  <a:pt x="13593" y="18153"/>
                  <a:pt x="13578" y="18127"/>
                  <a:pt x="13573" y="18040"/>
                </a:cubicBezTo>
                <a:cubicBezTo>
                  <a:pt x="13558" y="17764"/>
                  <a:pt x="13391" y="17388"/>
                  <a:pt x="13182" y="17157"/>
                </a:cubicBezTo>
                <a:cubicBezTo>
                  <a:pt x="13077" y="17041"/>
                  <a:pt x="12731" y="16797"/>
                  <a:pt x="12578" y="16731"/>
                </a:cubicBezTo>
                <a:cubicBezTo>
                  <a:pt x="12418" y="16662"/>
                  <a:pt x="12037" y="16596"/>
                  <a:pt x="11803" y="16597"/>
                </a:cubicBezTo>
                <a:cubicBezTo>
                  <a:pt x="11611" y="16598"/>
                  <a:pt x="11507" y="16618"/>
                  <a:pt x="11255" y="16703"/>
                </a:cubicBezTo>
                <a:cubicBezTo>
                  <a:pt x="10873" y="16833"/>
                  <a:pt x="10777" y="16853"/>
                  <a:pt x="10586" y="16846"/>
                </a:cubicBezTo>
                <a:cubicBezTo>
                  <a:pt x="10439" y="16840"/>
                  <a:pt x="10360" y="16823"/>
                  <a:pt x="9936" y="16695"/>
                </a:cubicBezTo>
                <a:cubicBezTo>
                  <a:pt x="9689" y="16621"/>
                  <a:pt x="9248" y="16506"/>
                  <a:pt x="9062" y="16468"/>
                </a:cubicBezTo>
                <a:cubicBezTo>
                  <a:pt x="8989" y="16453"/>
                  <a:pt x="8931" y="16429"/>
                  <a:pt x="8933" y="16414"/>
                </a:cubicBezTo>
                <a:cubicBezTo>
                  <a:pt x="8936" y="16399"/>
                  <a:pt x="8946" y="16352"/>
                  <a:pt x="8957" y="16312"/>
                </a:cubicBezTo>
                <a:lnTo>
                  <a:pt x="8977" y="16238"/>
                </a:lnTo>
                <a:close/>
                <a:moveTo>
                  <a:pt x="4664" y="16253"/>
                </a:moveTo>
                <a:cubicBezTo>
                  <a:pt x="4566" y="16253"/>
                  <a:pt x="4494" y="16330"/>
                  <a:pt x="4530" y="16397"/>
                </a:cubicBezTo>
                <a:cubicBezTo>
                  <a:pt x="4549" y="16433"/>
                  <a:pt x="4546" y="16461"/>
                  <a:pt x="4522" y="16486"/>
                </a:cubicBezTo>
                <a:cubicBezTo>
                  <a:pt x="4494" y="16514"/>
                  <a:pt x="4499" y="16531"/>
                  <a:pt x="4544" y="16564"/>
                </a:cubicBezTo>
                <a:cubicBezTo>
                  <a:pt x="4612" y="16614"/>
                  <a:pt x="4662" y="16617"/>
                  <a:pt x="4739" y="16576"/>
                </a:cubicBezTo>
                <a:cubicBezTo>
                  <a:pt x="4782" y="16553"/>
                  <a:pt x="4794" y="16519"/>
                  <a:pt x="4788" y="16436"/>
                </a:cubicBezTo>
                <a:cubicBezTo>
                  <a:pt x="4778" y="16294"/>
                  <a:pt x="4750" y="16253"/>
                  <a:pt x="4664" y="16253"/>
                </a:cubicBezTo>
                <a:close/>
                <a:moveTo>
                  <a:pt x="5024" y="16253"/>
                </a:moveTo>
                <a:cubicBezTo>
                  <a:pt x="4898" y="16253"/>
                  <a:pt x="4830" y="16512"/>
                  <a:pt x="4938" y="16575"/>
                </a:cubicBezTo>
                <a:cubicBezTo>
                  <a:pt x="5035" y="16631"/>
                  <a:pt x="5182" y="16604"/>
                  <a:pt x="5182" y="16530"/>
                </a:cubicBezTo>
                <a:cubicBezTo>
                  <a:pt x="5182" y="16482"/>
                  <a:pt x="5105" y="16475"/>
                  <a:pt x="5077" y="16520"/>
                </a:cubicBezTo>
                <a:cubicBezTo>
                  <a:pt x="5050" y="16564"/>
                  <a:pt x="4975" y="16496"/>
                  <a:pt x="4975" y="16428"/>
                </a:cubicBezTo>
                <a:cubicBezTo>
                  <a:pt x="4975" y="16354"/>
                  <a:pt x="5016" y="16336"/>
                  <a:pt x="5106" y="16370"/>
                </a:cubicBezTo>
                <a:cubicBezTo>
                  <a:pt x="5166" y="16393"/>
                  <a:pt x="5182" y="16389"/>
                  <a:pt x="5182" y="16356"/>
                </a:cubicBezTo>
                <a:cubicBezTo>
                  <a:pt x="5182" y="16310"/>
                  <a:pt x="5094" y="16253"/>
                  <a:pt x="5024" y="16253"/>
                </a:cubicBezTo>
                <a:close/>
                <a:moveTo>
                  <a:pt x="4280" y="16253"/>
                </a:moveTo>
                <a:cubicBezTo>
                  <a:pt x="4184" y="16254"/>
                  <a:pt x="4155" y="16288"/>
                  <a:pt x="4132" y="16422"/>
                </a:cubicBezTo>
                <a:cubicBezTo>
                  <a:pt x="4113" y="16534"/>
                  <a:pt x="4118" y="16550"/>
                  <a:pt x="4176" y="16572"/>
                </a:cubicBezTo>
                <a:cubicBezTo>
                  <a:pt x="4211" y="16585"/>
                  <a:pt x="4280" y="16590"/>
                  <a:pt x="4327" y="16583"/>
                </a:cubicBezTo>
                <a:cubicBezTo>
                  <a:pt x="4406" y="16571"/>
                  <a:pt x="4412" y="16561"/>
                  <a:pt x="4412" y="16447"/>
                </a:cubicBezTo>
                <a:cubicBezTo>
                  <a:pt x="4412" y="16311"/>
                  <a:pt x="4373" y="16253"/>
                  <a:pt x="4280" y="16253"/>
                </a:cubicBezTo>
                <a:close/>
                <a:moveTo>
                  <a:pt x="3287" y="16260"/>
                </a:moveTo>
                <a:lnTo>
                  <a:pt x="3287" y="16478"/>
                </a:lnTo>
                <a:cubicBezTo>
                  <a:pt x="3287" y="16687"/>
                  <a:pt x="3321" y="16764"/>
                  <a:pt x="3356" y="16632"/>
                </a:cubicBezTo>
                <a:cubicBezTo>
                  <a:pt x="3368" y="16585"/>
                  <a:pt x="3388" y="16574"/>
                  <a:pt x="3435" y="16586"/>
                </a:cubicBezTo>
                <a:cubicBezTo>
                  <a:pt x="3514" y="16607"/>
                  <a:pt x="3613" y="16515"/>
                  <a:pt x="3612" y="16422"/>
                </a:cubicBezTo>
                <a:cubicBezTo>
                  <a:pt x="3611" y="16308"/>
                  <a:pt x="3564" y="16268"/>
                  <a:pt x="3421" y="16264"/>
                </a:cubicBezTo>
                <a:lnTo>
                  <a:pt x="3287" y="16260"/>
                </a:lnTo>
                <a:close/>
                <a:moveTo>
                  <a:pt x="3812" y="16261"/>
                </a:moveTo>
                <a:cubicBezTo>
                  <a:pt x="3718" y="16268"/>
                  <a:pt x="3716" y="16272"/>
                  <a:pt x="3707" y="16423"/>
                </a:cubicBezTo>
                <a:cubicBezTo>
                  <a:pt x="3700" y="16547"/>
                  <a:pt x="3707" y="16577"/>
                  <a:pt x="3744" y="16577"/>
                </a:cubicBezTo>
                <a:cubicBezTo>
                  <a:pt x="3775" y="16577"/>
                  <a:pt x="3790" y="16549"/>
                  <a:pt x="3790" y="16493"/>
                </a:cubicBezTo>
                <a:cubicBezTo>
                  <a:pt x="3790" y="16447"/>
                  <a:pt x="3817" y="16385"/>
                  <a:pt x="3850" y="16356"/>
                </a:cubicBezTo>
                <a:cubicBezTo>
                  <a:pt x="3934" y="16280"/>
                  <a:pt x="3923" y="16252"/>
                  <a:pt x="3812" y="16261"/>
                </a:cubicBezTo>
                <a:close/>
                <a:moveTo>
                  <a:pt x="5597" y="16312"/>
                </a:moveTo>
                <a:cubicBezTo>
                  <a:pt x="5499" y="16312"/>
                  <a:pt x="5419" y="16325"/>
                  <a:pt x="5419" y="16341"/>
                </a:cubicBezTo>
                <a:cubicBezTo>
                  <a:pt x="5419" y="16357"/>
                  <a:pt x="5499" y="16371"/>
                  <a:pt x="5597" y="16371"/>
                </a:cubicBezTo>
                <a:cubicBezTo>
                  <a:pt x="5696" y="16371"/>
                  <a:pt x="5774" y="16357"/>
                  <a:pt x="5774" y="16341"/>
                </a:cubicBezTo>
                <a:cubicBezTo>
                  <a:pt x="5774" y="16325"/>
                  <a:pt x="5696" y="16312"/>
                  <a:pt x="5597" y="16312"/>
                </a:cubicBezTo>
                <a:close/>
                <a:moveTo>
                  <a:pt x="5597" y="16459"/>
                </a:moveTo>
                <a:cubicBezTo>
                  <a:pt x="5459" y="16459"/>
                  <a:pt x="5419" y="16469"/>
                  <a:pt x="5419" y="16503"/>
                </a:cubicBezTo>
                <a:cubicBezTo>
                  <a:pt x="5419" y="16538"/>
                  <a:pt x="5459" y="16548"/>
                  <a:pt x="5597" y="16548"/>
                </a:cubicBezTo>
                <a:cubicBezTo>
                  <a:pt x="5735" y="16548"/>
                  <a:pt x="5774" y="16538"/>
                  <a:pt x="5774" y="16503"/>
                </a:cubicBezTo>
                <a:cubicBezTo>
                  <a:pt x="5774" y="16469"/>
                  <a:pt x="5735" y="16459"/>
                  <a:pt x="5597" y="16459"/>
                </a:cubicBezTo>
                <a:close/>
                <a:moveTo>
                  <a:pt x="3775" y="16902"/>
                </a:moveTo>
                <a:cubicBezTo>
                  <a:pt x="3740" y="16902"/>
                  <a:pt x="3731" y="16944"/>
                  <a:pt x="3731" y="17108"/>
                </a:cubicBezTo>
                <a:cubicBezTo>
                  <a:pt x="3731" y="17272"/>
                  <a:pt x="3740" y="17315"/>
                  <a:pt x="3775" y="17315"/>
                </a:cubicBezTo>
                <a:cubicBezTo>
                  <a:pt x="3811" y="17315"/>
                  <a:pt x="3820" y="17272"/>
                  <a:pt x="3820" y="17108"/>
                </a:cubicBezTo>
                <a:cubicBezTo>
                  <a:pt x="3820" y="16944"/>
                  <a:pt x="3811" y="16902"/>
                  <a:pt x="3775" y="16902"/>
                </a:cubicBezTo>
                <a:close/>
                <a:moveTo>
                  <a:pt x="4601" y="16931"/>
                </a:moveTo>
                <a:cubicBezTo>
                  <a:pt x="4539" y="16931"/>
                  <a:pt x="4526" y="17140"/>
                  <a:pt x="4577" y="17308"/>
                </a:cubicBezTo>
                <a:cubicBezTo>
                  <a:pt x="4583" y="17328"/>
                  <a:pt x="4615" y="17344"/>
                  <a:pt x="4648" y="17344"/>
                </a:cubicBezTo>
                <a:cubicBezTo>
                  <a:pt x="4712" y="17344"/>
                  <a:pt x="4729" y="17302"/>
                  <a:pt x="4679" y="17271"/>
                </a:cubicBezTo>
                <a:cubicBezTo>
                  <a:pt x="4639" y="17246"/>
                  <a:pt x="4640" y="17128"/>
                  <a:pt x="4681" y="17088"/>
                </a:cubicBezTo>
                <a:cubicBezTo>
                  <a:pt x="4718" y="17051"/>
                  <a:pt x="4657" y="16931"/>
                  <a:pt x="4601" y="16931"/>
                </a:cubicBezTo>
                <a:close/>
                <a:moveTo>
                  <a:pt x="3442" y="16978"/>
                </a:moveTo>
                <a:cubicBezTo>
                  <a:pt x="3369" y="16975"/>
                  <a:pt x="3314" y="17007"/>
                  <a:pt x="3319" y="17060"/>
                </a:cubicBezTo>
                <a:cubicBezTo>
                  <a:pt x="3323" y="17095"/>
                  <a:pt x="3315" y="17146"/>
                  <a:pt x="3303" y="17175"/>
                </a:cubicBezTo>
                <a:cubicBezTo>
                  <a:pt x="3290" y="17203"/>
                  <a:pt x="3288" y="17246"/>
                  <a:pt x="3297" y="17271"/>
                </a:cubicBezTo>
                <a:cubicBezTo>
                  <a:pt x="3309" y="17301"/>
                  <a:pt x="3356" y="17315"/>
                  <a:pt x="3448" y="17315"/>
                </a:cubicBezTo>
                <a:lnTo>
                  <a:pt x="3583" y="17315"/>
                </a:lnTo>
                <a:lnTo>
                  <a:pt x="3583" y="17166"/>
                </a:lnTo>
                <a:cubicBezTo>
                  <a:pt x="3583" y="17041"/>
                  <a:pt x="3573" y="17015"/>
                  <a:pt x="3519" y="16995"/>
                </a:cubicBezTo>
                <a:cubicBezTo>
                  <a:pt x="3492" y="16985"/>
                  <a:pt x="3466" y="16980"/>
                  <a:pt x="3442" y="16978"/>
                </a:cubicBezTo>
                <a:close/>
                <a:moveTo>
                  <a:pt x="4114" y="17000"/>
                </a:moveTo>
                <a:cubicBezTo>
                  <a:pt x="4035" y="17000"/>
                  <a:pt x="3959" y="17044"/>
                  <a:pt x="3979" y="17096"/>
                </a:cubicBezTo>
                <a:cubicBezTo>
                  <a:pt x="3989" y="17122"/>
                  <a:pt x="3983" y="17169"/>
                  <a:pt x="3965" y="17201"/>
                </a:cubicBezTo>
                <a:cubicBezTo>
                  <a:pt x="3942" y="17244"/>
                  <a:pt x="3943" y="17271"/>
                  <a:pt x="3969" y="17302"/>
                </a:cubicBezTo>
                <a:cubicBezTo>
                  <a:pt x="4008" y="17349"/>
                  <a:pt x="4038" y="17353"/>
                  <a:pt x="4172" y="17326"/>
                </a:cubicBezTo>
                <a:cubicBezTo>
                  <a:pt x="4259" y="17309"/>
                  <a:pt x="4264" y="17299"/>
                  <a:pt x="4264" y="17178"/>
                </a:cubicBezTo>
                <a:cubicBezTo>
                  <a:pt x="4264" y="17068"/>
                  <a:pt x="4252" y="17043"/>
                  <a:pt x="4190" y="17014"/>
                </a:cubicBezTo>
                <a:cubicBezTo>
                  <a:pt x="4166" y="17003"/>
                  <a:pt x="4140" y="16999"/>
                  <a:pt x="4114" y="17000"/>
                </a:cubicBezTo>
                <a:close/>
                <a:moveTo>
                  <a:pt x="4993" y="17009"/>
                </a:moveTo>
                <a:cubicBezTo>
                  <a:pt x="4973" y="17008"/>
                  <a:pt x="4949" y="17010"/>
                  <a:pt x="4923" y="17015"/>
                </a:cubicBezTo>
                <a:cubicBezTo>
                  <a:pt x="4822" y="17033"/>
                  <a:pt x="4786" y="17214"/>
                  <a:pt x="4863" y="17308"/>
                </a:cubicBezTo>
                <a:cubicBezTo>
                  <a:pt x="4897" y="17348"/>
                  <a:pt x="5030" y="17357"/>
                  <a:pt x="5081" y="17322"/>
                </a:cubicBezTo>
                <a:cubicBezTo>
                  <a:pt x="5133" y="17288"/>
                  <a:pt x="5152" y="17167"/>
                  <a:pt x="5117" y="17092"/>
                </a:cubicBezTo>
                <a:cubicBezTo>
                  <a:pt x="5092" y="17036"/>
                  <a:pt x="5055" y="17010"/>
                  <a:pt x="4993" y="17009"/>
                </a:cubicBezTo>
                <a:close/>
                <a:moveTo>
                  <a:pt x="5241" y="17020"/>
                </a:moveTo>
                <a:lnTo>
                  <a:pt x="5241" y="17182"/>
                </a:lnTo>
                <a:cubicBezTo>
                  <a:pt x="5241" y="17307"/>
                  <a:pt x="5252" y="17344"/>
                  <a:pt x="5286" y="17344"/>
                </a:cubicBezTo>
                <a:cubicBezTo>
                  <a:pt x="5317" y="17344"/>
                  <a:pt x="5330" y="17314"/>
                  <a:pt x="5330" y="17245"/>
                </a:cubicBezTo>
                <a:cubicBezTo>
                  <a:pt x="5330" y="17148"/>
                  <a:pt x="5390" y="17060"/>
                  <a:pt x="5430" y="17099"/>
                </a:cubicBezTo>
                <a:cubicBezTo>
                  <a:pt x="5440" y="17110"/>
                  <a:pt x="5449" y="17169"/>
                  <a:pt x="5449" y="17231"/>
                </a:cubicBezTo>
                <a:cubicBezTo>
                  <a:pt x="5449" y="17377"/>
                  <a:pt x="5502" y="17379"/>
                  <a:pt x="5514" y="17234"/>
                </a:cubicBezTo>
                <a:cubicBezTo>
                  <a:pt x="5520" y="17159"/>
                  <a:pt x="5538" y="17123"/>
                  <a:pt x="5568" y="17123"/>
                </a:cubicBezTo>
                <a:cubicBezTo>
                  <a:pt x="5598" y="17123"/>
                  <a:pt x="5615" y="17159"/>
                  <a:pt x="5621" y="17234"/>
                </a:cubicBezTo>
                <a:cubicBezTo>
                  <a:pt x="5628" y="17308"/>
                  <a:pt x="5645" y="17344"/>
                  <a:pt x="5674" y="17344"/>
                </a:cubicBezTo>
                <a:cubicBezTo>
                  <a:pt x="5709" y="17344"/>
                  <a:pt x="5716" y="17311"/>
                  <a:pt x="5709" y="17190"/>
                </a:cubicBezTo>
                <a:lnTo>
                  <a:pt x="5701" y="17035"/>
                </a:lnTo>
                <a:lnTo>
                  <a:pt x="5471" y="17027"/>
                </a:lnTo>
                <a:lnTo>
                  <a:pt x="5241" y="17020"/>
                </a:lnTo>
                <a:close/>
                <a:moveTo>
                  <a:pt x="15119" y="18050"/>
                </a:moveTo>
                <a:cubicBezTo>
                  <a:pt x="15100" y="18044"/>
                  <a:pt x="15078" y="18067"/>
                  <a:pt x="15053" y="18121"/>
                </a:cubicBezTo>
                <a:cubicBezTo>
                  <a:pt x="15025" y="18184"/>
                  <a:pt x="15027" y="18253"/>
                  <a:pt x="15063" y="18429"/>
                </a:cubicBezTo>
                <a:cubicBezTo>
                  <a:pt x="15071" y="18469"/>
                  <a:pt x="15099" y="18495"/>
                  <a:pt x="15131" y="18495"/>
                </a:cubicBezTo>
                <a:cubicBezTo>
                  <a:pt x="15179" y="18495"/>
                  <a:pt x="15184" y="18473"/>
                  <a:pt x="15178" y="18307"/>
                </a:cubicBezTo>
                <a:cubicBezTo>
                  <a:pt x="15173" y="18148"/>
                  <a:pt x="15151" y="18059"/>
                  <a:pt x="15119" y="18050"/>
                </a:cubicBezTo>
                <a:close/>
                <a:moveTo>
                  <a:pt x="14761" y="18150"/>
                </a:moveTo>
                <a:cubicBezTo>
                  <a:pt x="14669" y="18147"/>
                  <a:pt x="14572" y="18213"/>
                  <a:pt x="14572" y="18317"/>
                </a:cubicBezTo>
                <a:cubicBezTo>
                  <a:pt x="14572" y="18365"/>
                  <a:pt x="14593" y="18424"/>
                  <a:pt x="14619" y="18449"/>
                </a:cubicBezTo>
                <a:cubicBezTo>
                  <a:pt x="14752" y="18582"/>
                  <a:pt x="14988" y="18398"/>
                  <a:pt x="14899" y="18232"/>
                </a:cubicBezTo>
                <a:cubicBezTo>
                  <a:pt x="14869" y="18177"/>
                  <a:pt x="14816" y="18151"/>
                  <a:pt x="14761" y="18150"/>
                </a:cubicBezTo>
                <a:close/>
                <a:moveTo>
                  <a:pt x="4895" y="18171"/>
                </a:moveTo>
                <a:cubicBezTo>
                  <a:pt x="4870" y="18171"/>
                  <a:pt x="4856" y="18187"/>
                  <a:pt x="4864" y="18208"/>
                </a:cubicBezTo>
                <a:cubicBezTo>
                  <a:pt x="4872" y="18228"/>
                  <a:pt x="4904" y="18315"/>
                  <a:pt x="4934" y="18399"/>
                </a:cubicBezTo>
                <a:cubicBezTo>
                  <a:pt x="5000" y="18585"/>
                  <a:pt x="5052" y="18613"/>
                  <a:pt x="5137" y="18508"/>
                </a:cubicBezTo>
                <a:cubicBezTo>
                  <a:pt x="5214" y="18412"/>
                  <a:pt x="5254" y="18448"/>
                  <a:pt x="5283" y="18640"/>
                </a:cubicBezTo>
                <a:cubicBezTo>
                  <a:pt x="5294" y="18712"/>
                  <a:pt x="5310" y="18781"/>
                  <a:pt x="5318" y="18795"/>
                </a:cubicBezTo>
                <a:cubicBezTo>
                  <a:pt x="5352" y="18849"/>
                  <a:pt x="5360" y="18812"/>
                  <a:pt x="5360" y="18615"/>
                </a:cubicBezTo>
                <a:cubicBezTo>
                  <a:pt x="5360" y="18414"/>
                  <a:pt x="5359" y="18410"/>
                  <a:pt x="5278" y="18401"/>
                </a:cubicBezTo>
                <a:cubicBezTo>
                  <a:pt x="5204" y="18393"/>
                  <a:pt x="5198" y="18383"/>
                  <a:pt x="5207" y="18281"/>
                </a:cubicBezTo>
                <a:cubicBezTo>
                  <a:pt x="5220" y="18136"/>
                  <a:pt x="5171" y="18140"/>
                  <a:pt x="5112" y="18289"/>
                </a:cubicBezTo>
                <a:cubicBezTo>
                  <a:pt x="5086" y="18354"/>
                  <a:pt x="5057" y="18407"/>
                  <a:pt x="5049" y="18407"/>
                </a:cubicBezTo>
                <a:cubicBezTo>
                  <a:pt x="5040" y="18407"/>
                  <a:pt x="5013" y="18354"/>
                  <a:pt x="4987" y="18289"/>
                </a:cubicBezTo>
                <a:cubicBezTo>
                  <a:pt x="4960" y="18224"/>
                  <a:pt x="4919" y="18171"/>
                  <a:pt x="4895" y="18171"/>
                </a:cubicBezTo>
                <a:close/>
                <a:moveTo>
                  <a:pt x="15681" y="18171"/>
                </a:moveTo>
                <a:cubicBezTo>
                  <a:pt x="15547" y="18171"/>
                  <a:pt x="15498" y="18397"/>
                  <a:pt x="15615" y="18479"/>
                </a:cubicBezTo>
                <a:cubicBezTo>
                  <a:pt x="15651" y="18504"/>
                  <a:pt x="15692" y="18525"/>
                  <a:pt x="15706" y="18525"/>
                </a:cubicBezTo>
                <a:cubicBezTo>
                  <a:pt x="15760" y="18525"/>
                  <a:pt x="15846" y="18461"/>
                  <a:pt x="15846" y="18421"/>
                </a:cubicBezTo>
                <a:cubicBezTo>
                  <a:pt x="15846" y="18370"/>
                  <a:pt x="15782" y="18364"/>
                  <a:pt x="15735" y="18411"/>
                </a:cubicBezTo>
                <a:cubicBezTo>
                  <a:pt x="15688" y="18457"/>
                  <a:pt x="15638" y="18416"/>
                  <a:pt x="15638" y="18330"/>
                </a:cubicBezTo>
                <a:cubicBezTo>
                  <a:pt x="15638" y="18249"/>
                  <a:pt x="15713" y="18204"/>
                  <a:pt x="15764" y="18256"/>
                </a:cubicBezTo>
                <a:cubicBezTo>
                  <a:pt x="15810" y="18301"/>
                  <a:pt x="15846" y="18298"/>
                  <a:pt x="15846" y="18248"/>
                </a:cubicBezTo>
                <a:cubicBezTo>
                  <a:pt x="15846" y="18201"/>
                  <a:pt x="15782" y="18171"/>
                  <a:pt x="15681" y="18171"/>
                </a:cubicBezTo>
                <a:close/>
                <a:moveTo>
                  <a:pt x="16120" y="18172"/>
                </a:moveTo>
                <a:cubicBezTo>
                  <a:pt x="16012" y="18172"/>
                  <a:pt x="15952" y="18213"/>
                  <a:pt x="15974" y="18270"/>
                </a:cubicBezTo>
                <a:cubicBezTo>
                  <a:pt x="15983" y="18296"/>
                  <a:pt x="15978" y="18324"/>
                  <a:pt x="15962" y="18334"/>
                </a:cubicBezTo>
                <a:cubicBezTo>
                  <a:pt x="15916" y="18363"/>
                  <a:pt x="15931" y="18460"/>
                  <a:pt x="15987" y="18494"/>
                </a:cubicBezTo>
                <a:cubicBezTo>
                  <a:pt x="16015" y="18511"/>
                  <a:pt x="16064" y="18518"/>
                  <a:pt x="16097" y="18510"/>
                </a:cubicBezTo>
                <a:cubicBezTo>
                  <a:pt x="16129" y="18502"/>
                  <a:pt x="16180" y="18497"/>
                  <a:pt x="16208" y="18496"/>
                </a:cubicBezTo>
                <a:cubicBezTo>
                  <a:pt x="16246" y="18496"/>
                  <a:pt x="16260" y="18471"/>
                  <a:pt x="16260" y="18409"/>
                </a:cubicBezTo>
                <a:cubicBezTo>
                  <a:pt x="16260" y="18254"/>
                  <a:pt x="16211" y="18171"/>
                  <a:pt x="16120" y="18172"/>
                </a:cubicBezTo>
                <a:close/>
                <a:moveTo>
                  <a:pt x="16502" y="18178"/>
                </a:moveTo>
                <a:lnTo>
                  <a:pt x="16393" y="18186"/>
                </a:lnTo>
                <a:lnTo>
                  <a:pt x="16385" y="18400"/>
                </a:lnTo>
                <a:cubicBezTo>
                  <a:pt x="16378" y="18570"/>
                  <a:pt x="16385" y="18613"/>
                  <a:pt x="16418" y="18613"/>
                </a:cubicBezTo>
                <a:cubicBezTo>
                  <a:pt x="16442" y="18613"/>
                  <a:pt x="16467" y="18587"/>
                  <a:pt x="16476" y="18554"/>
                </a:cubicBezTo>
                <a:cubicBezTo>
                  <a:pt x="16486" y="18516"/>
                  <a:pt x="16507" y="18502"/>
                  <a:pt x="16536" y="18513"/>
                </a:cubicBezTo>
                <a:cubicBezTo>
                  <a:pt x="16597" y="18536"/>
                  <a:pt x="16705" y="18423"/>
                  <a:pt x="16705" y="18335"/>
                </a:cubicBezTo>
                <a:cubicBezTo>
                  <a:pt x="16705" y="18228"/>
                  <a:pt x="16628" y="18169"/>
                  <a:pt x="16502" y="18178"/>
                </a:cubicBezTo>
                <a:close/>
                <a:moveTo>
                  <a:pt x="4869" y="18938"/>
                </a:moveTo>
                <a:cubicBezTo>
                  <a:pt x="4815" y="18938"/>
                  <a:pt x="4816" y="18964"/>
                  <a:pt x="4874" y="19104"/>
                </a:cubicBezTo>
                <a:cubicBezTo>
                  <a:pt x="4901" y="19167"/>
                  <a:pt x="4934" y="19249"/>
                  <a:pt x="4949" y="19287"/>
                </a:cubicBezTo>
                <a:cubicBezTo>
                  <a:pt x="5003" y="19428"/>
                  <a:pt x="5096" y="19322"/>
                  <a:pt x="5195" y="19004"/>
                </a:cubicBezTo>
                <a:cubicBezTo>
                  <a:pt x="5233" y="18883"/>
                  <a:pt x="5135" y="18931"/>
                  <a:pt x="5085" y="19059"/>
                </a:cubicBezTo>
                <a:cubicBezTo>
                  <a:pt x="5031" y="19195"/>
                  <a:pt x="4994" y="19191"/>
                  <a:pt x="4945" y="19041"/>
                </a:cubicBezTo>
                <a:cubicBezTo>
                  <a:pt x="4926" y="18985"/>
                  <a:pt x="4892" y="18938"/>
                  <a:pt x="4869" y="18938"/>
                </a:cubicBezTo>
                <a:close/>
                <a:moveTo>
                  <a:pt x="5375" y="19159"/>
                </a:moveTo>
                <a:cubicBezTo>
                  <a:pt x="5275" y="19159"/>
                  <a:pt x="5255" y="19170"/>
                  <a:pt x="5247" y="19226"/>
                </a:cubicBezTo>
                <a:cubicBezTo>
                  <a:pt x="5236" y="19304"/>
                  <a:pt x="5293" y="19314"/>
                  <a:pt x="5345" y="19243"/>
                </a:cubicBezTo>
                <a:cubicBezTo>
                  <a:pt x="5380" y="19196"/>
                  <a:pt x="5449" y="19210"/>
                  <a:pt x="5449" y="19264"/>
                </a:cubicBezTo>
                <a:cubicBezTo>
                  <a:pt x="5449" y="19280"/>
                  <a:pt x="5403" y="19343"/>
                  <a:pt x="5346" y="19406"/>
                </a:cubicBezTo>
                <a:cubicBezTo>
                  <a:pt x="5289" y="19468"/>
                  <a:pt x="5251" y="19528"/>
                  <a:pt x="5262" y="19538"/>
                </a:cubicBezTo>
                <a:cubicBezTo>
                  <a:pt x="5287" y="19563"/>
                  <a:pt x="5538" y="19564"/>
                  <a:pt x="5538" y="19539"/>
                </a:cubicBezTo>
                <a:cubicBezTo>
                  <a:pt x="5538" y="19529"/>
                  <a:pt x="5515" y="19503"/>
                  <a:pt x="5487" y="19483"/>
                </a:cubicBezTo>
                <a:cubicBezTo>
                  <a:pt x="5445" y="19453"/>
                  <a:pt x="5443" y="19439"/>
                  <a:pt x="5474" y="19401"/>
                </a:cubicBezTo>
                <a:cubicBezTo>
                  <a:pt x="5495" y="19376"/>
                  <a:pt x="5508" y="19311"/>
                  <a:pt x="5503" y="19257"/>
                </a:cubicBezTo>
                <a:cubicBezTo>
                  <a:pt x="5494" y="19164"/>
                  <a:pt x="5487" y="19159"/>
                  <a:pt x="5375" y="19159"/>
                </a:cubicBezTo>
                <a:close/>
                <a:moveTo>
                  <a:pt x="8778" y="20207"/>
                </a:moveTo>
                <a:cubicBezTo>
                  <a:pt x="8724" y="20207"/>
                  <a:pt x="8726" y="20236"/>
                  <a:pt x="8792" y="20405"/>
                </a:cubicBezTo>
                <a:cubicBezTo>
                  <a:pt x="8822" y="20483"/>
                  <a:pt x="8854" y="20571"/>
                  <a:pt x="8865" y="20601"/>
                </a:cubicBezTo>
                <a:cubicBezTo>
                  <a:pt x="8900" y="20697"/>
                  <a:pt x="8976" y="20638"/>
                  <a:pt x="9049" y="20458"/>
                </a:cubicBezTo>
                <a:cubicBezTo>
                  <a:pt x="9089" y="20360"/>
                  <a:pt x="9121" y="20264"/>
                  <a:pt x="9122" y="20244"/>
                </a:cubicBezTo>
                <a:cubicBezTo>
                  <a:pt x="9122" y="20169"/>
                  <a:pt x="9062" y="20210"/>
                  <a:pt x="9003" y="20325"/>
                </a:cubicBezTo>
                <a:cubicBezTo>
                  <a:pt x="8970" y="20390"/>
                  <a:pt x="8937" y="20443"/>
                  <a:pt x="8929" y="20443"/>
                </a:cubicBezTo>
                <a:cubicBezTo>
                  <a:pt x="8921" y="20443"/>
                  <a:pt x="8893" y="20390"/>
                  <a:pt x="8867" y="20325"/>
                </a:cubicBezTo>
                <a:cubicBezTo>
                  <a:pt x="8841" y="20260"/>
                  <a:pt x="8800" y="20207"/>
                  <a:pt x="8778" y="20207"/>
                </a:cubicBezTo>
                <a:close/>
                <a:moveTo>
                  <a:pt x="13340" y="20217"/>
                </a:moveTo>
                <a:cubicBezTo>
                  <a:pt x="13277" y="20193"/>
                  <a:pt x="13135" y="20352"/>
                  <a:pt x="13181" y="20397"/>
                </a:cubicBezTo>
                <a:cubicBezTo>
                  <a:pt x="13196" y="20413"/>
                  <a:pt x="13209" y="20476"/>
                  <a:pt x="13209" y="20538"/>
                </a:cubicBezTo>
                <a:cubicBezTo>
                  <a:pt x="13209" y="20619"/>
                  <a:pt x="13222" y="20650"/>
                  <a:pt x="13255" y="20650"/>
                </a:cubicBezTo>
                <a:cubicBezTo>
                  <a:pt x="13310" y="20650"/>
                  <a:pt x="13323" y="20616"/>
                  <a:pt x="13337" y="20440"/>
                </a:cubicBezTo>
                <a:cubicBezTo>
                  <a:pt x="13343" y="20366"/>
                  <a:pt x="13358" y="20290"/>
                  <a:pt x="13370" y="20271"/>
                </a:cubicBezTo>
                <a:cubicBezTo>
                  <a:pt x="13382" y="20251"/>
                  <a:pt x="13369" y="20228"/>
                  <a:pt x="13340" y="20217"/>
                </a:cubicBezTo>
                <a:close/>
                <a:moveTo>
                  <a:pt x="6096" y="20252"/>
                </a:moveTo>
                <a:cubicBezTo>
                  <a:pt x="6057" y="20241"/>
                  <a:pt x="6018" y="20269"/>
                  <a:pt x="5984" y="20340"/>
                </a:cubicBezTo>
                <a:cubicBezTo>
                  <a:pt x="5882" y="20549"/>
                  <a:pt x="5776" y="20834"/>
                  <a:pt x="5791" y="20859"/>
                </a:cubicBezTo>
                <a:cubicBezTo>
                  <a:pt x="5824" y="20912"/>
                  <a:pt x="5914" y="20884"/>
                  <a:pt x="5948" y="20810"/>
                </a:cubicBezTo>
                <a:cubicBezTo>
                  <a:pt x="5976" y="20748"/>
                  <a:pt x="5999" y="20736"/>
                  <a:pt x="6078" y="20744"/>
                </a:cubicBezTo>
                <a:cubicBezTo>
                  <a:pt x="6144" y="20750"/>
                  <a:pt x="6184" y="20774"/>
                  <a:pt x="6204" y="20819"/>
                </a:cubicBezTo>
                <a:cubicBezTo>
                  <a:pt x="6241" y="20903"/>
                  <a:pt x="6386" y="20917"/>
                  <a:pt x="6353" y="20834"/>
                </a:cubicBezTo>
                <a:cubicBezTo>
                  <a:pt x="6341" y="20806"/>
                  <a:pt x="6313" y="20713"/>
                  <a:pt x="6290" y="20628"/>
                </a:cubicBezTo>
                <a:cubicBezTo>
                  <a:pt x="6230" y="20400"/>
                  <a:pt x="6161" y="20271"/>
                  <a:pt x="6096" y="20252"/>
                </a:cubicBezTo>
                <a:close/>
                <a:moveTo>
                  <a:pt x="13653" y="20325"/>
                </a:moveTo>
                <a:cubicBezTo>
                  <a:pt x="13553" y="20325"/>
                  <a:pt x="13529" y="20337"/>
                  <a:pt x="13506" y="20399"/>
                </a:cubicBezTo>
                <a:cubicBezTo>
                  <a:pt x="13477" y="20473"/>
                  <a:pt x="13490" y="20545"/>
                  <a:pt x="13545" y="20615"/>
                </a:cubicBezTo>
                <a:cubicBezTo>
                  <a:pt x="13561" y="20636"/>
                  <a:pt x="13616" y="20649"/>
                  <a:pt x="13666" y="20644"/>
                </a:cubicBezTo>
                <a:cubicBezTo>
                  <a:pt x="13782" y="20633"/>
                  <a:pt x="13846" y="20517"/>
                  <a:pt x="13802" y="20402"/>
                </a:cubicBezTo>
                <a:cubicBezTo>
                  <a:pt x="13778" y="20337"/>
                  <a:pt x="13755" y="20325"/>
                  <a:pt x="13653" y="20325"/>
                </a:cubicBezTo>
                <a:close/>
                <a:moveTo>
                  <a:pt x="14646" y="20325"/>
                </a:moveTo>
                <a:cubicBezTo>
                  <a:pt x="14595" y="20325"/>
                  <a:pt x="14538" y="20342"/>
                  <a:pt x="14519" y="20361"/>
                </a:cubicBezTo>
                <a:cubicBezTo>
                  <a:pt x="14464" y="20415"/>
                  <a:pt x="14474" y="20583"/>
                  <a:pt x="14534" y="20618"/>
                </a:cubicBezTo>
                <a:cubicBezTo>
                  <a:pt x="14605" y="20659"/>
                  <a:pt x="14730" y="20658"/>
                  <a:pt x="14774" y="20615"/>
                </a:cubicBezTo>
                <a:cubicBezTo>
                  <a:pt x="14793" y="20595"/>
                  <a:pt x="14809" y="20538"/>
                  <a:pt x="14809" y="20487"/>
                </a:cubicBezTo>
                <a:cubicBezTo>
                  <a:pt x="14809" y="20437"/>
                  <a:pt x="14793" y="20380"/>
                  <a:pt x="14774" y="20361"/>
                </a:cubicBezTo>
                <a:cubicBezTo>
                  <a:pt x="14754" y="20342"/>
                  <a:pt x="14696" y="20325"/>
                  <a:pt x="14646" y="20325"/>
                </a:cubicBezTo>
                <a:close/>
                <a:moveTo>
                  <a:pt x="14940" y="20327"/>
                </a:moveTo>
                <a:cubicBezTo>
                  <a:pt x="14918" y="20320"/>
                  <a:pt x="14898" y="20330"/>
                  <a:pt x="14898" y="20361"/>
                </a:cubicBezTo>
                <a:cubicBezTo>
                  <a:pt x="14898" y="20381"/>
                  <a:pt x="14919" y="20454"/>
                  <a:pt x="14946" y="20523"/>
                </a:cubicBezTo>
                <a:cubicBezTo>
                  <a:pt x="15010" y="20690"/>
                  <a:pt x="15083" y="20692"/>
                  <a:pt x="15132" y="20529"/>
                </a:cubicBezTo>
                <a:cubicBezTo>
                  <a:pt x="15152" y="20462"/>
                  <a:pt x="15175" y="20389"/>
                  <a:pt x="15184" y="20367"/>
                </a:cubicBezTo>
                <a:cubicBezTo>
                  <a:pt x="15210" y="20299"/>
                  <a:pt x="15117" y="20319"/>
                  <a:pt x="15065" y="20391"/>
                </a:cubicBezTo>
                <a:lnTo>
                  <a:pt x="15018" y="20458"/>
                </a:lnTo>
                <a:lnTo>
                  <a:pt x="14999" y="20391"/>
                </a:lnTo>
                <a:cubicBezTo>
                  <a:pt x="14989" y="20357"/>
                  <a:pt x="14963" y="20334"/>
                  <a:pt x="14940" y="20327"/>
                </a:cubicBezTo>
                <a:close/>
                <a:moveTo>
                  <a:pt x="13935" y="20340"/>
                </a:moveTo>
                <a:lnTo>
                  <a:pt x="13926" y="20495"/>
                </a:lnTo>
                <a:cubicBezTo>
                  <a:pt x="13918" y="20619"/>
                  <a:pt x="13926" y="20650"/>
                  <a:pt x="13963" y="20650"/>
                </a:cubicBezTo>
                <a:cubicBezTo>
                  <a:pt x="13995" y="20650"/>
                  <a:pt x="14009" y="20620"/>
                  <a:pt x="14009" y="20550"/>
                </a:cubicBezTo>
                <a:cubicBezTo>
                  <a:pt x="14009" y="20453"/>
                  <a:pt x="14069" y="20365"/>
                  <a:pt x="14108" y="20404"/>
                </a:cubicBezTo>
                <a:cubicBezTo>
                  <a:pt x="14119" y="20415"/>
                  <a:pt x="14128" y="20474"/>
                  <a:pt x="14128" y="20536"/>
                </a:cubicBezTo>
                <a:cubicBezTo>
                  <a:pt x="14128" y="20619"/>
                  <a:pt x="14140" y="20650"/>
                  <a:pt x="14174" y="20650"/>
                </a:cubicBezTo>
                <a:cubicBezTo>
                  <a:pt x="14211" y="20650"/>
                  <a:pt x="14217" y="20619"/>
                  <a:pt x="14210" y="20495"/>
                </a:cubicBezTo>
                <a:lnTo>
                  <a:pt x="14202" y="20340"/>
                </a:lnTo>
                <a:lnTo>
                  <a:pt x="14068" y="20340"/>
                </a:lnTo>
                <a:lnTo>
                  <a:pt x="13935" y="20340"/>
                </a:lnTo>
                <a:close/>
                <a:moveTo>
                  <a:pt x="9287" y="20458"/>
                </a:moveTo>
                <a:cubicBezTo>
                  <a:pt x="9215" y="20458"/>
                  <a:pt x="9166" y="20474"/>
                  <a:pt x="9158" y="20499"/>
                </a:cubicBezTo>
                <a:cubicBezTo>
                  <a:pt x="9147" y="20530"/>
                  <a:pt x="9162" y="20536"/>
                  <a:pt x="9220" y="20521"/>
                </a:cubicBezTo>
                <a:cubicBezTo>
                  <a:pt x="9310" y="20499"/>
                  <a:pt x="9347" y="20539"/>
                  <a:pt x="9284" y="20592"/>
                </a:cubicBezTo>
                <a:cubicBezTo>
                  <a:pt x="9244" y="20625"/>
                  <a:pt x="9244" y="20635"/>
                  <a:pt x="9286" y="20681"/>
                </a:cubicBezTo>
                <a:cubicBezTo>
                  <a:pt x="9340" y="20740"/>
                  <a:pt x="9292" y="20794"/>
                  <a:pt x="9231" y="20743"/>
                </a:cubicBezTo>
                <a:cubicBezTo>
                  <a:pt x="9211" y="20726"/>
                  <a:pt x="9177" y="20723"/>
                  <a:pt x="9157" y="20735"/>
                </a:cubicBezTo>
                <a:cubicBezTo>
                  <a:pt x="9111" y="20763"/>
                  <a:pt x="9161" y="20813"/>
                  <a:pt x="9255" y="20833"/>
                </a:cubicBezTo>
                <a:cubicBezTo>
                  <a:pt x="9368" y="20858"/>
                  <a:pt x="9469" y="20774"/>
                  <a:pt x="9432" y="20686"/>
                </a:cubicBezTo>
                <a:cubicBezTo>
                  <a:pt x="9420" y="20658"/>
                  <a:pt x="9409" y="20595"/>
                  <a:pt x="9407" y="20546"/>
                </a:cubicBezTo>
                <a:cubicBezTo>
                  <a:pt x="9404" y="20464"/>
                  <a:pt x="9396" y="20458"/>
                  <a:pt x="9287" y="20458"/>
                </a:cubicBezTo>
                <a:close/>
                <a:moveTo>
                  <a:pt x="10958" y="21535"/>
                </a:moveTo>
                <a:cubicBezTo>
                  <a:pt x="10942" y="21535"/>
                  <a:pt x="10929" y="21548"/>
                  <a:pt x="10929" y="21564"/>
                </a:cubicBezTo>
                <a:cubicBezTo>
                  <a:pt x="10929" y="21581"/>
                  <a:pt x="10942" y="21594"/>
                  <a:pt x="10958" y="21594"/>
                </a:cubicBezTo>
                <a:cubicBezTo>
                  <a:pt x="10975" y="21594"/>
                  <a:pt x="10988" y="21581"/>
                  <a:pt x="10988" y="21564"/>
                </a:cubicBezTo>
                <a:cubicBezTo>
                  <a:pt x="10988" y="21548"/>
                  <a:pt x="10975" y="21535"/>
                  <a:pt x="10958" y="215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ig1MassetognathusBrainCa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885" y="1173732"/>
            <a:ext cx="12131030" cy="7406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Fig8LastFigBraincaseEvolNoMorgOrVince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814" y="610296"/>
            <a:ext cx="12083172" cy="8533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ig3Morganucod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376" y="962452"/>
            <a:ext cx="12236048" cy="7828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latLa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6796" y="5067083"/>
            <a:ext cx="7172008" cy="4267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adultsagPla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211" y="891152"/>
            <a:ext cx="6323178" cy="4694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JUVplatMor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974" y="194906"/>
            <a:ext cx="12238852" cy="9363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VINCEvMORGA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790" y="110691"/>
            <a:ext cx="11465220" cy="9532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