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</p:sldIdLst>
  <p:sldSz cx="13004800" cy="9753600"/>
  <p:notesSz cx="6858000" cy="9144000"/>
  <p:defaultTextStyle>
    <a:lvl1pPr algn="ctr" defTabSz="584200">
      <a:defRPr sz="3600">
        <a:latin typeface="+mn-lt"/>
        <a:ea typeface="+mn-ea"/>
        <a:cs typeface="+mn-cs"/>
        <a:sym typeface="Helvetica Light"/>
      </a:defRPr>
    </a:lvl1pPr>
    <a:lvl2pPr indent="228600" algn="ctr" defTabSz="584200">
      <a:defRPr sz="3600">
        <a:latin typeface="+mn-lt"/>
        <a:ea typeface="+mn-ea"/>
        <a:cs typeface="+mn-cs"/>
        <a:sym typeface="Helvetica Light"/>
      </a:defRPr>
    </a:lvl2pPr>
    <a:lvl3pPr indent="457200" algn="ctr" defTabSz="584200">
      <a:defRPr sz="3600">
        <a:latin typeface="+mn-lt"/>
        <a:ea typeface="+mn-ea"/>
        <a:cs typeface="+mn-cs"/>
        <a:sym typeface="Helvetica Light"/>
      </a:defRPr>
    </a:lvl3pPr>
    <a:lvl4pPr indent="685800" algn="ctr" defTabSz="584200">
      <a:defRPr sz="3600">
        <a:latin typeface="+mn-lt"/>
        <a:ea typeface="+mn-ea"/>
        <a:cs typeface="+mn-cs"/>
        <a:sym typeface="Helvetica Light"/>
      </a:defRPr>
    </a:lvl4pPr>
    <a:lvl5pPr indent="914400" algn="ctr" defTabSz="584200">
      <a:defRPr sz="3600">
        <a:latin typeface="+mn-lt"/>
        <a:ea typeface="+mn-ea"/>
        <a:cs typeface="+mn-cs"/>
        <a:sym typeface="Helvetica Light"/>
      </a:defRPr>
    </a:lvl5pPr>
    <a:lvl6pPr indent="1143000" algn="ctr" defTabSz="584200">
      <a:defRPr sz="3600">
        <a:latin typeface="+mn-lt"/>
        <a:ea typeface="+mn-ea"/>
        <a:cs typeface="+mn-cs"/>
        <a:sym typeface="Helvetica Light"/>
      </a:defRPr>
    </a:lvl6pPr>
    <a:lvl7pPr indent="1371600" algn="ctr" defTabSz="584200">
      <a:defRPr sz="3600">
        <a:latin typeface="+mn-lt"/>
        <a:ea typeface="+mn-ea"/>
        <a:cs typeface="+mn-cs"/>
        <a:sym typeface="Helvetica Light"/>
      </a:defRPr>
    </a:lvl7pPr>
    <a:lvl8pPr indent="1600200" algn="ctr" defTabSz="584200">
      <a:defRPr sz="3600">
        <a:latin typeface="+mn-lt"/>
        <a:ea typeface="+mn-ea"/>
        <a:cs typeface="+mn-cs"/>
        <a:sym typeface="Helvetica Light"/>
      </a:defRPr>
    </a:lvl8pPr>
    <a:lvl9pPr indent="1828800" algn="ctr" defTabSz="584200">
      <a:defRPr sz="3600"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 b="def" i="def"/>
      <a:tcStyle>
        <a:tcBdr/>
        <a:fill>
          <a:solidFill>
            <a:srgbClr val="C3C2C2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CE5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 b="def" i="def"/>
      <a:tcStyle>
        <a:tcBdr/>
        <a:fill>
          <a:solidFill>
            <a:srgbClr val="DEDED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35" name="Shape 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1pPr>
    <a:lvl2pPr indent="2286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2pPr>
    <a:lvl3pPr indent="4572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3pPr>
    <a:lvl4pPr indent="6858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4pPr>
    <a:lvl5pPr indent="9144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5pPr>
    <a:lvl6pPr indent="11430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6pPr>
    <a:lvl7pPr indent="13716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7pPr>
    <a:lvl8pPr indent="16002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8pPr>
    <a:lvl9pPr indent="18288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6" name="Shape 6"/>
          <p:cNvSpPr/>
          <p:nvPr>
            <p:ph type="body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  <a:endParaRPr sz="3200"/>
          </a:p>
          <a:p>
            <a:pPr lvl="1">
              <a:defRPr sz="1800"/>
            </a:pPr>
            <a:r>
              <a:rPr sz="3200"/>
              <a:t>Body Level Two</a:t>
            </a:r>
            <a:endParaRPr sz="3200"/>
          </a:p>
          <a:p>
            <a:pPr lvl="2">
              <a:defRPr sz="1800"/>
            </a:pPr>
            <a:r>
              <a:rPr sz="3200"/>
              <a:t>Body Level Three</a:t>
            </a:r>
            <a:endParaRPr sz="3200"/>
          </a:p>
          <a:p>
            <a:pPr lvl="3">
              <a:defRPr sz="1800"/>
            </a:pPr>
            <a:r>
              <a:rPr sz="3200"/>
              <a:t>Body Level Four</a:t>
            </a:r>
            <a:endParaRPr sz="3200"/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Subtitle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>
            <p:ph type="title"/>
          </p:nvPr>
        </p:nvSpPr>
        <p:spPr>
          <a:xfrm>
            <a:off x="1270000" y="0"/>
            <a:ext cx="10464800" cy="4940300"/>
          </a:xfrm>
          <a:prstGeom prst="rect">
            <a:avLst/>
          </a:prstGeom>
        </p:spPr>
        <p:txBody>
          <a:bodyPr anchor="b">
            <a:noAutofit/>
          </a:bodyPr>
          <a:lstStyle>
            <a:lvl1pPr defTabSz="914400">
              <a:defRPr sz="8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8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Title Text</a:t>
            </a:r>
          </a:p>
        </p:txBody>
      </p:sp>
      <p:sp>
        <p:nvSpPr>
          <p:cNvPr id="31" name="Shape 31"/>
          <p:cNvSpPr/>
          <p:nvPr>
            <p:ph type="body" idx="1"/>
          </p:nvPr>
        </p:nvSpPr>
        <p:spPr>
          <a:xfrm>
            <a:off x="1270000" y="5029200"/>
            <a:ext cx="10464800" cy="3568700"/>
          </a:xfrm>
          <a:prstGeom prst="rect">
            <a:avLst/>
          </a:prstGeom>
        </p:spPr>
        <p:txBody>
          <a:bodyPr anchor="t">
            <a:noAutofit/>
          </a:bodyPr>
          <a:lstStyle>
            <a:lvl1pPr marL="342900" indent="-342900" algn="ctr" defTabSz="914400">
              <a:spcBef>
                <a:spcPts val="0"/>
              </a:spcBef>
              <a:buSzTx/>
              <a:buNone/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lvl1pPr>
            <a:lvl2pPr marL="742950" indent="-285750" algn="ctr" defTabSz="914400">
              <a:spcBef>
                <a:spcPts val="0"/>
              </a:spcBef>
              <a:buSzTx/>
              <a:buNone/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lvl2pPr>
            <a:lvl3pPr marL="1143000" indent="-228600" algn="ctr" defTabSz="914400">
              <a:spcBef>
                <a:spcPts val="0"/>
              </a:spcBef>
              <a:buSzTx/>
              <a:buNone/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lvl3pPr>
            <a:lvl4pPr marL="1600200" indent="-228600" algn="ctr" defTabSz="914400">
              <a:spcBef>
                <a:spcPts val="0"/>
              </a:spcBef>
              <a:buSzTx/>
              <a:buNone/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lvl4pPr>
            <a:lvl5pPr marL="2057400" indent="-228600" algn="ctr" defTabSz="914400">
              <a:spcBef>
                <a:spcPts val="0"/>
              </a:spcBef>
              <a:buSzTx/>
              <a:buNone/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6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Body Level One</a:t>
            </a:r>
            <a:endParaRPr sz="360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36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Body Level Two</a:t>
            </a:r>
            <a:endParaRPr sz="360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36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Body Level Three</a:t>
            </a:r>
            <a:endParaRPr sz="360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36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Body Level Four</a:t>
            </a:r>
            <a:endParaRPr sz="360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36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/>
          <p:nvPr/>
        </p:nvSpPr>
        <p:spPr>
          <a:xfrm>
            <a:off x="-533400" y="-152400"/>
            <a:ext cx="13639800" cy="10058400"/>
          </a:xfrm>
          <a:prstGeom prst="rect">
            <a:avLst/>
          </a:prstGeom>
          <a:gradFill>
            <a:gsLst>
              <a:gs pos="0">
                <a:srgbClr val="FBFBFB"/>
              </a:gs>
              <a:gs pos="100000">
                <a:srgbClr val="BEBEBE"/>
              </a:gs>
            </a:gsLst>
            <a:lin ang="5400000"/>
          </a:gra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lvl="0">
              <a:defRPr sz="2400"/>
            </a:pPr>
          </a:p>
        </p:txBody>
      </p:sp>
    </p:spTree>
  </p:cSld>
  <p:clrMapOvr>
    <a:masterClrMapping/>
  </p:clrMapOvr>
  <p:transition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9" name="Shape 9"/>
          <p:cNvSpPr/>
          <p:nvPr>
            <p:ph type="body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  <a:endParaRPr sz="3200"/>
          </a:p>
          <a:p>
            <a:pPr lvl="1">
              <a:defRPr sz="1800"/>
            </a:pPr>
            <a:r>
              <a:rPr sz="3200"/>
              <a:t>Body Level Two</a:t>
            </a:r>
            <a:endParaRPr sz="3200"/>
          </a:p>
          <a:p>
            <a:pPr lvl="2">
              <a:defRPr sz="1800"/>
            </a:pPr>
            <a:r>
              <a:rPr sz="3200"/>
              <a:t>Body Level Three</a:t>
            </a:r>
            <a:endParaRPr sz="3200"/>
          </a:p>
          <a:p>
            <a:pPr lvl="3">
              <a:defRPr sz="1800"/>
            </a:pPr>
            <a:r>
              <a:rPr sz="3200"/>
              <a:t>Body Level Four</a:t>
            </a:r>
            <a:endParaRPr sz="3200"/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>
              <a:defRPr sz="1800"/>
            </a:pPr>
            <a:r>
              <a:rPr sz="6000"/>
              <a:t>Title Text</a:t>
            </a:r>
          </a:p>
        </p:txBody>
      </p:sp>
      <p:sp>
        <p:nvSpPr>
          <p:cNvPr id="14" name="Shape 14"/>
          <p:cNvSpPr/>
          <p:nvPr>
            <p:ph type="body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Body Level One</a:t>
            </a:r>
            <a:endParaRPr sz="3200"/>
          </a:p>
          <a:p>
            <a:pPr lvl="1">
              <a:defRPr sz="1800"/>
            </a:pPr>
            <a:r>
              <a:rPr sz="3200"/>
              <a:t>Body Level Two</a:t>
            </a:r>
            <a:endParaRPr sz="3200"/>
          </a:p>
          <a:p>
            <a:pPr lvl="2">
              <a:defRPr sz="1800"/>
            </a:pPr>
            <a:r>
              <a:rPr sz="3200"/>
              <a:t>Body Level Three</a:t>
            </a:r>
            <a:endParaRPr sz="3200"/>
          </a:p>
          <a:p>
            <a:pPr lvl="3">
              <a:defRPr sz="1800"/>
            </a:pPr>
            <a:r>
              <a:rPr sz="3200"/>
              <a:t>Body Level Four</a:t>
            </a:r>
            <a:endParaRPr sz="3200"/>
          </a:p>
          <a:p>
            <a:pPr lvl="4">
              <a:defRPr sz="1800"/>
            </a:pPr>
            <a:r>
              <a:rPr sz="32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19" name="Shape 1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Body Level One</a:t>
            </a:r>
            <a:endParaRPr sz="3600"/>
          </a:p>
          <a:p>
            <a:pPr lvl="1">
              <a:defRPr sz="1800"/>
            </a:pPr>
            <a:r>
              <a:rPr sz="3600"/>
              <a:t>Body Level Two</a:t>
            </a:r>
            <a:endParaRPr sz="3600"/>
          </a:p>
          <a:p>
            <a:pPr lvl="2">
              <a:defRPr sz="1800"/>
            </a:pPr>
            <a:r>
              <a:rPr sz="3600"/>
              <a:t>Body Level Three</a:t>
            </a:r>
            <a:endParaRPr sz="3600"/>
          </a:p>
          <a:p>
            <a:pPr lvl="3">
              <a:defRPr sz="1800"/>
            </a:pPr>
            <a:r>
              <a:rPr sz="3600"/>
              <a:t>Body Level Four</a:t>
            </a:r>
            <a:endParaRPr sz="3600"/>
          </a:p>
          <a:p>
            <a:pPr lvl="4">
              <a:defRPr sz="1800"/>
            </a:pPr>
            <a:r>
              <a:rPr sz="36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22" name="Shape 22"/>
          <p:cNvSpPr/>
          <p:nvPr>
            <p:ph type="body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Body Level One</a:t>
            </a:r>
            <a:endParaRPr sz="2800"/>
          </a:p>
          <a:p>
            <a:pPr lvl="1">
              <a:defRPr sz="1800"/>
            </a:pPr>
            <a:r>
              <a:rPr sz="2800"/>
              <a:t>Body Level Two</a:t>
            </a:r>
            <a:endParaRPr sz="2800"/>
          </a:p>
          <a:p>
            <a:pPr lvl="2">
              <a:defRPr sz="1800"/>
            </a:pPr>
            <a:r>
              <a:rPr sz="2800"/>
              <a:t>Body Level Three</a:t>
            </a:r>
            <a:endParaRPr sz="2800"/>
          </a:p>
          <a:p>
            <a:pPr lvl="3">
              <a:defRPr sz="1800"/>
            </a:pPr>
            <a:r>
              <a:rPr sz="2800"/>
              <a:t>Body Level Four</a:t>
            </a:r>
            <a:endParaRPr sz="2800"/>
          </a:p>
          <a:p>
            <a:pPr lvl="4">
              <a:defRPr sz="1800"/>
            </a:pPr>
            <a:r>
              <a:rPr sz="28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Body Level One</a:t>
            </a:r>
            <a:endParaRPr sz="3600"/>
          </a:p>
          <a:p>
            <a:pPr lvl="1">
              <a:defRPr sz="1800"/>
            </a:pPr>
            <a:r>
              <a:rPr sz="3600"/>
              <a:t>Body Level Two</a:t>
            </a:r>
            <a:endParaRPr sz="3600"/>
          </a:p>
          <a:p>
            <a:pPr lvl="2">
              <a:defRPr sz="1800"/>
            </a:pPr>
            <a:r>
              <a:rPr sz="3600"/>
              <a:t>Body Level Three</a:t>
            </a:r>
            <a:endParaRPr sz="3600"/>
          </a:p>
          <a:p>
            <a:pPr lvl="3">
              <a:defRPr sz="1800"/>
            </a:pPr>
            <a:r>
              <a:rPr sz="3600"/>
              <a:t>Body Level Four</a:t>
            </a:r>
            <a:endParaRPr sz="3600"/>
          </a:p>
          <a:p>
            <a:pPr lvl="4">
              <a:defRPr sz="1800"/>
            </a:pPr>
            <a:r>
              <a:rPr sz="3600"/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lvl="0">
              <a:defRPr sz="1800"/>
            </a:pPr>
            <a:r>
              <a:rPr sz="8000"/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lvl="0">
              <a:defRPr sz="1800"/>
            </a:pPr>
            <a:r>
              <a:rPr sz="3600"/>
              <a:t>Body Level One</a:t>
            </a:r>
            <a:endParaRPr sz="3600"/>
          </a:p>
          <a:p>
            <a:pPr lvl="1">
              <a:defRPr sz="1800"/>
            </a:pPr>
            <a:r>
              <a:rPr sz="3600"/>
              <a:t>Body Level Two</a:t>
            </a:r>
            <a:endParaRPr sz="3600"/>
          </a:p>
          <a:p>
            <a:pPr lvl="2">
              <a:defRPr sz="1800"/>
            </a:pPr>
            <a:r>
              <a:rPr sz="3600"/>
              <a:t>Body Level Three</a:t>
            </a:r>
            <a:endParaRPr sz="3600"/>
          </a:p>
          <a:p>
            <a:pPr lvl="3">
              <a:defRPr sz="1800"/>
            </a:pPr>
            <a:r>
              <a:rPr sz="3600"/>
              <a:t>Body Level Four</a:t>
            </a:r>
            <a:endParaRPr sz="3600"/>
          </a:p>
          <a:p>
            <a:pPr lvl="4">
              <a:defRPr sz="1800"/>
            </a:pPr>
            <a:r>
              <a:rPr sz="3600"/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spd="med" advClick="1"/>
  <p:txStyles>
    <p:titleStyle>
      <a:lvl1pPr algn="ctr" defTabSz="584200">
        <a:defRPr sz="8000">
          <a:latin typeface="+mn-lt"/>
          <a:ea typeface="+mn-ea"/>
          <a:cs typeface="+mn-cs"/>
          <a:sym typeface="Helvetica Light"/>
        </a:defRPr>
      </a:lvl1pPr>
      <a:lvl2pPr indent="228600" algn="ctr" defTabSz="584200">
        <a:defRPr sz="8000">
          <a:latin typeface="+mn-lt"/>
          <a:ea typeface="+mn-ea"/>
          <a:cs typeface="+mn-cs"/>
          <a:sym typeface="Helvetica Light"/>
        </a:defRPr>
      </a:lvl2pPr>
      <a:lvl3pPr indent="457200" algn="ctr" defTabSz="584200">
        <a:defRPr sz="8000">
          <a:latin typeface="+mn-lt"/>
          <a:ea typeface="+mn-ea"/>
          <a:cs typeface="+mn-cs"/>
          <a:sym typeface="Helvetica Light"/>
        </a:defRPr>
      </a:lvl3pPr>
      <a:lvl4pPr indent="685800" algn="ctr" defTabSz="584200">
        <a:defRPr sz="8000">
          <a:latin typeface="+mn-lt"/>
          <a:ea typeface="+mn-ea"/>
          <a:cs typeface="+mn-cs"/>
          <a:sym typeface="Helvetica Light"/>
        </a:defRPr>
      </a:lvl4pPr>
      <a:lvl5pPr indent="914400" algn="ctr" defTabSz="584200">
        <a:defRPr sz="8000">
          <a:latin typeface="+mn-lt"/>
          <a:ea typeface="+mn-ea"/>
          <a:cs typeface="+mn-cs"/>
          <a:sym typeface="Helvetica Light"/>
        </a:defRPr>
      </a:lvl5pPr>
      <a:lvl6pPr indent="1143000" algn="ctr" defTabSz="584200">
        <a:defRPr sz="8000">
          <a:latin typeface="+mn-lt"/>
          <a:ea typeface="+mn-ea"/>
          <a:cs typeface="+mn-cs"/>
          <a:sym typeface="Helvetica Light"/>
        </a:defRPr>
      </a:lvl6pPr>
      <a:lvl7pPr indent="1371600" algn="ctr" defTabSz="584200">
        <a:defRPr sz="8000">
          <a:latin typeface="+mn-lt"/>
          <a:ea typeface="+mn-ea"/>
          <a:cs typeface="+mn-cs"/>
          <a:sym typeface="Helvetica Light"/>
        </a:defRPr>
      </a:lvl7pPr>
      <a:lvl8pPr indent="1600200" algn="ctr" defTabSz="584200">
        <a:defRPr sz="8000">
          <a:latin typeface="+mn-lt"/>
          <a:ea typeface="+mn-ea"/>
          <a:cs typeface="+mn-cs"/>
          <a:sym typeface="Helvetica Light"/>
        </a:defRPr>
      </a:lvl8pPr>
      <a:lvl9pPr indent="1828800" algn="ctr" defTabSz="584200">
        <a:defRPr sz="8000">
          <a:latin typeface="+mn-lt"/>
          <a:ea typeface="+mn-ea"/>
          <a:cs typeface="+mn-cs"/>
          <a:sym typeface="Helvetica Light"/>
        </a:defRPr>
      </a:lvl9pPr>
    </p:titleStyle>
    <p:bodyStyle>
      <a:lvl1pPr marL="444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1pPr>
      <a:lvl2pPr marL="889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2pPr>
      <a:lvl3pPr marL="1333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3pPr>
      <a:lvl4pPr marL="1778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4pPr>
      <a:lvl5pPr marL="2222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5pPr>
      <a:lvl6pPr marL="2667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6pPr>
      <a:lvl7pPr marL="3111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7pPr>
      <a:lvl8pPr marL="3556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8pPr>
      <a:lvl9pPr marL="4000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9pPr>
    </p:bodyStyle>
    <p:otherStyle>
      <a:lvl1pPr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0.pn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3.pn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4.png"/><Relationship Id="rId3" Type="http://schemas.openxmlformats.org/officeDocument/2006/relationships/image" Target="../media/image34.png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jpeg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7.png"/><Relationship Id="rId3" Type="http://schemas.openxmlformats.org/officeDocument/2006/relationships/image" Target="../media/image38.png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1.png"/><Relationship Id="rId3" Type="http://schemas.openxmlformats.org/officeDocument/2006/relationships/image" Target="../media/image42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Relationship Id="rId4" Type="http://schemas.openxmlformats.org/officeDocument/2006/relationships/image" Target="../media/image27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>
            <p:ph type="title"/>
          </p:nvPr>
        </p:nvSpPr>
        <p:spPr>
          <a:xfrm>
            <a:off x="1270000" y="5181711"/>
            <a:ext cx="10464800" cy="1663701"/>
          </a:xfrm>
          <a:prstGeom prst="rect">
            <a:avLst/>
          </a:prstGeom>
        </p:spPr>
        <p:txBody>
          <a:bodyPr/>
          <a:lstStyle>
            <a:lvl1pPr>
              <a:defRPr b="1" sz="4800">
                <a:solidFill>
                  <a:srgbClr val="000000"/>
                </a:solidFill>
                <a:latin typeface="Abadi MT Condensed Extra Bold"/>
                <a:ea typeface="Abadi MT Condensed Extra Bold"/>
                <a:cs typeface="Abadi MT Condensed Extra Bold"/>
                <a:sym typeface="Abadi MT Condensed Extra Bold"/>
              </a:defRPr>
            </a:lvl1pPr>
          </a:lstStyle>
          <a:p>
            <a:pPr lvl="0">
              <a:defRPr b="0" sz="1800">
                <a:uFillTx/>
              </a:defRPr>
            </a:pPr>
            <a:r>
              <a:rPr b="1" sz="4800">
                <a:uFill>
                  <a:solidFill>
                    <a:srgbClr val="FFFFFF"/>
                  </a:solidFill>
                </a:uFill>
              </a:rPr>
              <a:t>Origin of the pterygoid bone and pharyngeal musculature in mammals</a:t>
            </a:r>
          </a:p>
        </p:txBody>
      </p:sp>
      <p:sp>
        <p:nvSpPr>
          <p:cNvPr id="38" name="Shape 38"/>
          <p:cNvSpPr/>
          <p:nvPr>
            <p:ph type="body" idx="1"/>
          </p:nvPr>
        </p:nvSpPr>
        <p:spPr>
          <a:xfrm>
            <a:off x="3848322" y="7353522"/>
            <a:ext cx="5778501" cy="2413001"/>
          </a:xfrm>
          <a:prstGeom prst="rect">
            <a:avLst/>
          </a:prstGeom>
        </p:spPr>
        <p:txBody>
          <a:bodyPr/>
          <a:lstStyle/>
          <a:p>
            <a:pPr lvl="0" marL="0" indent="0" algn="l">
              <a:lnSpc>
                <a:spcPct val="110000"/>
              </a:lnSpc>
              <a:buClr>
                <a:srgbClr val="FFFFFF"/>
              </a:buClr>
              <a:buFont typeface="Abadi MT Condensed Extra Bold"/>
              <a:defRPr sz="1800">
                <a:solidFill>
                  <a:srgbClr val="000000"/>
                </a:solidFill>
                <a:uFillTx/>
              </a:defRPr>
            </a:pPr>
            <a:r>
              <a:rPr b="1" sz="3200">
                <a:uFill>
                  <a:solidFill>
                    <a:srgbClr val="FFFFFF"/>
                  </a:solidFill>
                </a:uFill>
                <a:latin typeface="Abadi MT Condensed Extra Bold"/>
                <a:ea typeface="Abadi MT Condensed Extra Bold"/>
                <a:cs typeface="Abadi MT Condensed Extra Bold"/>
                <a:sym typeface="Abadi MT Condensed Extra Bold"/>
              </a:rPr>
              <a:t>AW Crompton</a:t>
            </a:r>
            <a:endParaRPr b="1" sz="3200">
              <a:uFill>
                <a:solidFill>
                  <a:srgbClr val="FFFFFF"/>
                </a:solidFill>
              </a:uFill>
              <a:latin typeface="Abadi MT Condensed Extra Bold"/>
              <a:ea typeface="Abadi MT Condensed Extra Bold"/>
              <a:cs typeface="Abadi MT Condensed Extra Bold"/>
              <a:sym typeface="Abadi MT Condensed Extra Bold"/>
            </a:endParaRPr>
          </a:p>
          <a:p>
            <a:pPr lvl="0" marL="0" indent="0" algn="l">
              <a:lnSpc>
                <a:spcPct val="110000"/>
              </a:lnSpc>
              <a:buClr>
                <a:srgbClr val="FFFFFF"/>
              </a:buClr>
              <a:buFont typeface="Abadi MT Condensed Extra Bold"/>
              <a:defRPr sz="1800">
                <a:solidFill>
                  <a:srgbClr val="000000"/>
                </a:solidFill>
                <a:uFillTx/>
              </a:defRPr>
            </a:pPr>
            <a:r>
              <a:rPr b="1" sz="3200">
                <a:uFill>
                  <a:solidFill>
                    <a:srgbClr val="FFFFFF"/>
                  </a:solidFill>
                </a:uFill>
                <a:latin typeface="Abadi MT Condensed Extra Bold"/>
                <a:ea typeface="Abadi MT Condensed Extra Bold"/>
                <a:cs typeface="Abadi MT Condensed Extra Bold"/>
                <a:sym typeface="Abadi MT Condensed Extra Bold"/>
              </a:rPr>
              <a:t>Catherine Musinsky</a:t>
            </a:r>
            <a:endParaRPr b="1" sz="3200">
              <a:uFill>
                <a:solidFill>
                  <a:srgbClr val="FFFFFF"/>
                </a:solidFill>
              </a:uFill>
              <a:latin typeface="Abadi MT Condensed Extra Bold"/>
              <a:ea typeface="Abadi MT Condensed Extra Bold"/>
              <a:cs typeface="Abadi MT Condensed Extra Bold"/>
              <a:sym typeface="Abadi MT Condensed Extra Bold"/>
            </a:endParaRPr>
          </a:p>
          <a:p>
            <a:pPr lvl="0" marL="0" indent="0" algn="l">
              <a:lnSpc>
                <a:spcPct val="110000"/>
              </a:lnSpc>
              <a:buClr>
                <a:srgbClr val="FFFFFF"/>
              </a:buClr>
              <a:buFont typeface="Abadi MT Condensed Extra Bold"/>
              <a:defRPr sz="1800">
                <a:solidFill>
                  <a:srgbClr val="000000"/>
                </a:solidFill>
                <a:uFillTx/>
              </a:defRPr>
            </a:pPr>
            <a:r>
              <a:rPr b="1" sz="3200">
                <a:uFill>
                  <a:solidFill>
                    <a:srgbClr val="FFFFFF"/>
                  </a:solidFill>
                </a:uFill>
                <a:latin typeface="Abadi MT Condensed Extra Bold"/>
                <a:ea typeface="Abadi MT Condensed Extra Bold"/>
                <a:cs typeface="Abadi MT Condensed Extra Bold"/>
                <a:sym typeface="Abadi MT Condensed Extra Bold"/>
              </a:rPr>
              <a:t>Bhart-Anjan Bhullar</a:t>
            </a:r>
            <a:endParaRPr b="1" sz="3200">
              <a:uFill>
                <a:solidFill>
                  <a:srgbClr val="FFFFFF"/>
                </a:solidFill>
              </a:uFill>
              <a:latin typeface="Abadi MT Condensed Extra Bold"/>
              <a:ea typeface="Abadi MT Condensed Extra Bold"/>
              <a:cs typeface="Abadi MT Condensed Extra Bold"/>
              <a:sym typeface="Abadi MT Condensed Extra Bold"/>
            </a:endParaRPr>
          </a:p>
          <a:p>
            <a:pPr lvl="0" marL="0" indent="0" algn="l">
              <a:lnSpc>
                <a:spcPct val="110000"/>
              </a:lnSpc>
              <a:buClr>
                <a:srgbClr val="FFFFFF"/>
              </a:buClr>
              <a:buFont typeface="Abadi MT Condensed Extra Bold"/>
              <a:defRPr sz="1800">
                <a:solidFill>
                  <a:srgbClr val="000000"/>
                </a:solidFill>
                <a:uFillTx/>
              </a:defRPr>
            </a:pPr>
            <a:r>
              <a:rPr b="1" sz="3200">
                <a:uFill>
                  <a:solidFill>
                    <a:srgbClr val="FFFFFF"/>
                  </a:solidFill>
                </a:uFill>
                <a:latin typeface="Abadi MT Condensed Extra Bold"/>
                <a:ea typeface="Abadi MT Condensed Extra Bold"/>
                <a:cs typeface="Abadi MT Condensed Extra Bold"/>
                <a:sym typeface="Abadi MT Condensed Extra Bold"/>
              </a:rPr>
              <a:t>Tomasz Owerkowicz</a:t>
            </a:r>
          </a:p>
        </p:txBody>
      </p:sp>
      <p:pic>
        <p:nvPicPr>
          <p:cNvPr id="39" name="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594600" y="7239000"/>
            <a:ext cx="1771650" cy="1771650"/>
          </a:xfrm>
          <a:prstGeom prst="rect">
            <a:avLst/>
          </a:prstGeom>
          <a:ln w="12700">
            <a:miter lim="400000"/>
          </a:ln>
        </p:spPr>
      </p:pic>
      <p:pic>
        <p:nvPicPr>
          <p:cNvPr id="40" name="image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95400" y="279400"/>
            <a:ext cx="10398125" cy="4394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1" name="2000px-Yale_University_Shield_1.svg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366250" y="7340600"/>
            <a:ext cx="1568450" cy="1568450"/>
          </a:xfrm>
          <a:prstGeom prst="rect">
            <a:avLst/>
          </a:prstGeom>
          <a:ln w="12700">
            <a:miter lim="400000"/>
          </a:ln>
        </p:spPr>
      </p:pic>
      <p:pic>
        <p:nvPicPr>
          <p:cNvPr id="42" name="20140111214350!CSUSB_seal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1080750" y="7340600"/>
            <a:ext cx="1556918" cy="15684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image.png"/>
          <p:cNvPicPr/>
          <p:nvPr/>
        </p:nvPicPr>
        <p:blipFill>
          <a:blip r:embed="rId2">
            <a:extLst/>
          </a:blip>
          <a:srcRect l="47034" t="12170" r="0" b="5985"/>
          <a:stretch>
            <a:fillRect/>
          </a:stretch>
        </p:blipFill>
        <p:spPr>
          <a:xfrm>
            <a:off x="-38344" y="965199"/>
            <a:ext cx="6140217" cy="5536689"/>
          </a:xfrm>
          <a:prstGeom prst="rect">
            <a:avLst/>
          </a:prstGeom>
          <a:ln w="12700">
            <a:miter lim="400000"/>
          </a:ln>
        </p:spPr>
      </p:pic>
      <p:pic>
        <p:nvPicPr>
          <p:cNvPr id="94" name="pasted-image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072776" y="3806299"/>
            <a:ext cx="7729607" cy="4817929"/>
          </a:xfrm>
          <a:prstGeom prst="rect">
            <a:avLst/>
          </a:prstGeom>
          <a:ln w="12700">
            <a:miter lim="400000"/>
          </a:ln>
        </p:spPr>
      </p:pic>
      <p:sp>
        <p:nvSpPr>
          <p:cNvPr id="95" name="Shape 95"/>
          <p:cNvSpPr/>
          <p:nvPr/>
        </p:nvSpPr>
        <p:spPr>
          <a:xfrm>
            <a:off x="1955977" y="266700"/>
            <a:ext cx="2151411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400">
                <a:latin typeface="Abadi MT Condensed Extra Bold"/>
                <a:ea typeface="Abadi MT Condensed Extra Bold"/>
                <a:cs typeface="Abadi MT Condensed Extra Bold"/>
                <a:sym typeface="Abadi MT Condensed Extra Bold"/>
              </a:defRPr>
            </a:lvl1pPr>
          </a:lstStyle>
          <a:p>
            <a:pPr lvl="0">
              <a:defRPr sz="1800"/>
            </a:pPr>
            <a:r>
              <a:rPr sz="4400"/>
              <a:t>Didelphis</a:t>
            </a:r>
          </a:p>
        </p:txBody>
      </p:sp>
      <p:sp>
        <p:nvSpPr>
          <p:cNvPr id="96" name="Shape 96"/>
          <p:cNvSpPr/>
          <p:nvPr/>
        </p:nvSpPr>
        <p:spPr>
          <a:xfrm>
            <a:off x="7527333" y="2908300"/>
            <a:ext cx="3049092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400">
                <a:latin typeface="Abadi MT Condensed Extra Bold"/>
                <a:ea typeface="Abadi MT Condensed Extra Bold"/>
                <a:cs typeface="Abadi MT Condensed Extra Bold"/>
                <a:sym typeface="Abadi MT Condensed Extra Bold"/>
              </a:defRPr>
            </a:lvl1pPr>
          </a:lstStyle>
          <a:p>
            <a:pPr lvl="0">
              <a:defRPr sz="1800"/>
            </a:pPr>
            <a:r>
              <a:rPr sz="4400"/>
              <a:t>Pachygenelus</a:t>
            </a:r>
          </a:p>
        </p:txBody>
      </p:sp>
    </p:spTree>
  </p:cSld>
  <p:clrMapOvr>
    <a:masterClrMapping/>
  </p:clrMapOvr>
  <p:transition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/>
          <p:nvPr/>
        </p:nvSpPr>
        <p:spPr>
          <a:xfrm>
            <a:off x="-533400" y="-152400"/>
            <a:ext cx="13639800" cy="10058400"/>
          </a:xfrm>
          <a:prstGeom prst="rect">
            <a:avLst/>
          </a:prstGeom>
          <a:gradFill>
            <a:gsLst>
              <a:gs pos="0">
                <a:srgbClr val="FBFBFB"/>
              </a:gs>
              <a:gs pos="100000">
                <a:srgbClr val="BEBEBE"/>
              </a:gs>
            </a:gsLst>
            <a:lin ang="5400000"/>
          </a:gra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lvl="0">
              <a:defRPr sz="2400"/>
            </a:pPr>
          </a:p>
        </p:txBody>
      </p:sp>
      <p:pic>
        <p:nvPicPr>
          <p:cNvPr id="99" name="pasted-image.pdf"/>
          <p:cNvPicPr/>
          <p:nvPr/>
        </p:nvPicPr>
        <p:blipFill>
          <a:blip r:embed="rId2">
            <a:extLst/>
          </a:blip>
          <a:srcRect l="0" t="12989" r="0" b="9656"/>
          <a:stretch>
            <a:fillRect/>
          </a:stretch>
        </p:blipFill>
        <p:spPr>
          <a:xfrm>
            <a:off x="2751335" y="2062257"/>
            <a:ext cx="7502061" cy="7190277"/>
          </a:xfrm>
          <a:prstGeom prst="rect">
            <a:avLst/>
          </a:prstGeom>
          <a:ln w="12700">
            <a:miter lim="400000"/>
          </a:ln>
        </p:spPr>
      </p:pic>
      <p:sp>
        <p:nvSpPr>
          <p:cNvPr id="100" name="Shape 100"/>
          <p:cNvSpPr/>
          <p:nvPr/>
        </p:nvSpPr>
        <p:spPr>
          <a:xfrm>
            <a:off x="516655" y="368299"/>
            <a:ext cx="3097895" cy="78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3400">
                <a:latin typeface="Apple Chancery"/>
                <a:ea typeface="Apple Chancery"/>
                <a:cs typeface="Apple Chancery"/>
                <a:sym typeface="Apple Chancery"/>
              </a:defRPr>
            </a:lvl1pPr>
          </a:lstStyle>
          <a:p>
            <a:pPr lvl="0">
              <a:defRPr b="0" sz="1800"/>
            </a:pPr>
            <a:r>
              <a:rPr b="1" sz="3400"/>
              <a:t>Kayentatherium</a:t>
            </a:r>
          </a:p>
        </p:txBody>
      </p:sp>
    </p:spTree>
  </p:cSld>
  <p:clrMapOvr>
    <a:masterClrMapping/>
  </p:clrMapOvr>
  <p:transition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pasted-image.pdf"/>
          <p:cNvPicPr/>
          <p:nvPr/>
        </p:nvPicPr>
        <p:blipFill>
          <a:blip r:embed="rId2">
            <a:extLst/>
          </a:blip>
          <a:srcRect l="0" t="8164" r="0" b="0"/>
          <a:stretch>
            <a:fillRect/>
          </a:stretch>
        </p:blipFill>
        <p:spPr>
          <a:xfrm>
            <a:off x="85730" y="1233415"/>
            <a:ext cx="8569143" cy="7856791"/>
          </a:xfrm>
          <a:prstGeom prst="rect">
            <a:avLst/>
          </a:prstGeom>
          <a:ln w="12700">
            <a:miter lim="400000"/>
          </a:ln>
        </p:spPr>
      </p:pic>
      <p:sp>
        <p:nvSpPr>
          <p:cNvPr id="103" name="Shape 103"/>
          <p:cNvSpPr/>
          <p:nvPr/>
        </p:nvSpPr>
        <p:spPr>
          <a:xfrm>
            <a:off x="4857526" y="177800"/>
            <a:ext cx="3289748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400">
                <a:latin typeface="Abadi MT Condensed Extra Bold"/>
                <a:ea typeface="Abadi MT Condensed Extra Bold"/>
                <a:cs typeface="Abadi MT Condensed Extra Bold"/>
                <a:sym typeface="Abadi MT Condensed Extra Bold"/>
              </a:defRPr>
            </a:lvl1pPr>
          </a:lstStyle>
          <a:p>
            <a:pPr lvl="0">
              <a:defRPr sz="1800"/>
            </a:pPr>
            <a:r>
              <a:rPr sz="4400"/>
              <a:t>Morganucodon</a:t>
            </a:r>
          </a:p>
        </p:txBody>
      </p:sp>
      <p:pic>
        <p:nvPicPr>
          <p:cNvPr id="104" name="pasted-image.pdf"/>
          <p:cNvPicPr/>
          <p:nvPr/>
        </p:nvPicPr>
        <p:blipFill>
          <a:blip r:embed="rId3">
            <a:extLst/>
          </a:blip>
          <a:srcRect l="0" t="8769" r="0" b="0"/>
          <a:stretch>
            <a:fillRect/>
          </a:stretch>
        </p:blipFill>
        <p:spPr>
          <a:xfrm>
            <a:off x="6426412" y="1239237"/>
            <a:ext cx="8731022" cy="766283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59441" y="-280945"/>
            <a:ext cx="12673318" cy="1031549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293273" y="1575295"/>
            <a:ext cx="7981516" cy="7435654"/>
          </a:xfrm>
          <a:prstGeom prst="rect">
            <a:avLst/>
          </a:prstGeom>
          <a:ln w="12700">
            <a:miter lim="400000"/>
          </a:ln>
        </p:spPr>
      </p:pic>
      <p:sp>
        <p:nvSpPr>
          <p:cNvPr id="109" name="Shape 109"/>
          <p:cNvSpPr/>
          <p:nvPr/>
        </p:nvSpPr>
        <p:spPr>
          <a:xfrm>
            <a:off x="1989742" y="279400"/>
            <a:ext cx="2926310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400">
                <a:latin typeface="Abadi MT Condensed Extra Bold"/>
                <a:ea typeface="Abadi MT Condensed Extra Bold"/>
                <a:cs typeface="Abadi MT Condensed Extra Bold"/>
                <a:sym typeface="Abadi MT Condensed Extra Bold"/>
              </a:defRPr>
            </a:lvl1pPr>
          </a:lstStyle>
          <a:p>
            <a:pPr lvl="0">
              <a:defRPr sz="1800"/>
            </a:pPr>
            <a:r>
              <a:rPr sz="4400"/>
              <a:t>Kryptobaatar</a:t>
            </a:r>
          </a:p>
        </p:txBody>
      </p:sp>
      <p:sp>
        <p:nvSpPr>
          <p:cNvPr id="110" name="Shape 110"/>
          <p:cNvSpPr/>
          <p:nvPr/>
        </p:nvSpPr>
        <p:spPr>
          <a:xfrm>
            <a:off x="8435092" y="279400"/>
            <a:ext cx="2151410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400">
                <a:latin typeface="Abadi MT Condensed Extra Bold"/>
                <a:ea typeface="Abadi MT Condensed Extra Bold"/>
                <a:cs typeface="Abadi MT Condensed Extra Bold"/>
                <a:sym typeface="Abadi MT Condensed Extra Bold"/>
              </a:defRPr>
            </a:lvl1pPr>
          </a:lstStyle>
          <a:p>
            <a:pPr lvl="0">
              <a:defRPr sz="1800"/>
            </a:pPr>
            <a:r>
              <a:rPr sz="4400"/>
              <a:t>Didelphis</a:t>
            </a:r>
          </a:p>
        </p:txBody>
      </p:sp>
      <p:pic>
        <p:nvPicPr>
          <p:cNvPr id="111" name="pasted-image.pdf"/>
          <p:cNvPicPr/>
          <p:nvPr/>
        </p:nvPicPr>
        <p:blipFill>
          <a:blip r:embed="rId3">
            <a:extLst/>
          </a:blip>
          <a:srcRect l="4432" t="0" r="14118" b="0"/>
          <a:stretch>
            <a:fillRect/>
          </a:stretch>
        </p:blipFill>
        <p:spPr>
          <a:xfrm>
            <a:off x="3913" y="1677282"/>
            <a:ext cx="6301068" cy="700863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blipFill rotWithShape="1">
          <a:blip r:embed="rId2"/>
          <a:srcRect l="0" t="0" r="0" b="0"/>
          <a:tile tx="0" ty="0" sx="100000" sy="100000" flip="none" algn="tl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/>
          <p:nvPr/>
        </p:nvSpPr>
        <p:spPr>
          <a:xfrm>
            <a:off x="1009650" y="187959"/>
            <a:ext cx="10985501" cy="89204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 indent="228600" algn="l" defTabSz="457200">
              <a:spcBef>
                <a:spcPts val="1200"/>
              </a:spcBef>
              <a:defRPr sz="1800"/>
            </a:pPr>
            <a:r>
              <a:rPr sz="4300">
                <a:solidFill>
                  <a:srgbClr val="FFFFFF"/>
                </a:solidFill>
                <a:latin typeface="Abadi MT Condensed Extra Bold"/>
                <a:ea typeface="Abadi MT Condensed Extra Bold"/>
                <a:cs typeface="Abadi MT Condensed Extra Bold"/>
                <a:sym typeface="Abadi MT Condensed Extra Bold"/>
              </a:rPr>
              <a:t>Conclusions</a:t>
            </a:r>
            <a:endParaRPr sz="4300">
              <a:solidFill>
                <a:srgbClr val="FFFFFF"/>
              </a:solidFill>
              <a:latin typeface="Abadi MT Condensed Extra Bold"/>
              <a:ea typeface="Abadi MT Condensed Extra Bold"/>
              <a:cs typeface="Abadi MT Condensed Extra Bold"/>
              <a:sym typeface="Abadi MT Condensed Extra Bold"/>
            </a:endParaRPr>
          </a:p>
          <a:p>
            <a:pPr lvl="0" indent="228600" algn="l" defTabSz="457200">
              <a:spcBef>
                <a:spcPts val="1200"/>
              </a:spcBef>
              <a:defRPr sz="1800"/>
            </a:pPr>
            <a:endParaRPr sz="3800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lvl="0" marL="775405" indent="-546805" algn="l" defTabSz="457200">
              <a:lnSpc>
                <a:spcPct val="120000"/>
              </a:lnSpc>
              <a:spcBef>
                <a:spcPts val="1200"/>
              </a:spcBef>
              <a:buSzPct val="100000"/>
              <a:buAutoNum type="arabicPeriod" startAt="1"/>
              <a:defRPr sz="1800"/>
            </a:pPr>
            <a:r>
              <a:rPr sz="3400">
                <a:solidFill>
                  <a:srgbClr val="FFFFFF"/>
                </a:solidFill>
                <a:latin typeface="Abadi MT Condensed Extra Bold"/>
                <a:ea typeface="Abadi MT Condensed Extra Bold"/>
                <a:cs typeface="Abadi MT Condensed Extra Bold"/>
                <a:sym typeface="Abadi MT Condensed Extra Bold"/>
              </a:rPr>
              <a:t>Early Triassic:</a:t>
            </a:r>
            <a:endParaRPr sz="3400">
              <a:solidFill>
                <a:srgbClr val="FFFFFF"/>
              </a:solidFill>
              <a:latin typeface="Abadi MT Condensed Extra Bold"/>
              <a:ea typeface="Abadi MT Condensed Extra Bold"/>
              <a:cs typeface="Abadi MT Condensed Extra Bold"/>
              <a:sym typeface="Abadi MT Condensed Extra Bold"/>
            </a:endParaRPr>
          </a:p>
          <a:p>
            <a:pPr lvl="1" marL="1410405" indent="-546805" algn="l" defTabSz="457200">
              <a:lnSpc>
                <a:spcPct val="120000"/>
              </a:lnSpc>
              <a:spcBef>
                <a:spcPts val="1200"/>
              </a:spcBef>
              <a:buSzPct val="100000"/>
              <a:buAutoNum type="alphaUcPeriod" startAt="1"/>
              <a:defRPr sz="1800"/>
            </a:pPr>
            <a:r>
              <a:rPr b="1" sz="3100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rPr>
              <a:t>Palatopharyngeal muscle in soft palate</a:t>
            </a:r>
            <a:endParaRPr b="1" sz="3100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lvl="0" marL="775405" indent="-546805" algn="l" defTabSz="457200">
              <a:lnSpc>
                <a:spcPct val="120000"/>
              </a:lnSpc>
              <a:spcBef>
                <a:spcPts val="1200"/>
              </a:spcBef>
              <a:buSzPct val="100000"/>
              <a:buAutoNum type="arabicPeriod" startAt="2"/>
              <a:defRPr sz="1800"/>
            </a:pPr>
            <a:r>
              <a:rPr sz="3400">
                <a:solidFill>
                  <a:srgbClr val="FFFFFF"/>
                </a:solidFill>
                <a:latin typeface="Abadi MT Condensed Extra Bold"/>
                <a:ea typeface="Abadi MT Condensed Extra Bold"/>
                <a:cs typeface="Abadi MT Condensed Extra Bold"/>
                <a:sym typeface="Abadi MT Condensed Extra Bold"/>
              </a:rPr>
              <a:t>Late Triassic, Early Jurassic:</a:t>
            </a:r>
            <a:endParaRPr sz="3400">
              <a:solidFill>
                <a:srgbClr val="FFFFFF"/>
              </a:solidFill>
              <a:latin typeface="Abadi MT Condensed Extra Bold"/>
              <a:ea typeface="Abadi MT Condensed Extra Bold"/>
              <a:cs typeface="Abadi MT Condensed Extra Bold"/>
              <a:sym typeface="Abadi MT Condensed Extra Bold"/>
            </a:endParaRPr>
          </a:p>
          <a:p>
            <a:pPr lvl="1" marL="1410405" indent="-546805" algn="l" defTabSz="457200">
              <a:lnSpc>
                <a:spcPct val="120000"/>
              </a:lnSpc>
              <a:spcBef>
                <a:spcPts val="1200"/>
              </a:spcBef>
              <a:buSzPct val="100000"/>
              <a:buAutoNum type="alphaUcPeriod" startAt="2"/>
              <a:defRPr sz="1800"/>
            </a:pPr>
            <a:r>
              <a:rPr b="1" sz="3100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rPr>
              <a:t>Pterygopalatine ridge increased in length and height</a:t>
            </a:r>
            <a:endParaRPr b="1" sz="3100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lvl="1" marL="1410405" indent="-546805" algn="l" defTabSz="457200">
              <a:lnSpc>
                <a:spcPct val="120000"/>
              </a:lnSpc>
              <a:spcBef>
                <a:spcPts val="1200"/>
              </a:spcBef>
              <a:buSzPct val="100000"/>
              <a:buAutoNum type="alphaUcPeriod" startAt="2"/>
              <a:defRPr sz="1800"/>
            </a:pPr>
            <a:r>
              <a:rPr b="1" sz="3100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rPr>
              <a:t>Tensor veli palatini and palatoglossus muscles</a:t>
            </a:r>
            <a:endParaRPr b="1" sz="3100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lvl="1" marL="1410405" indent="-546805" algn="l" defTabSz="457200">
              <a:lnSpc>
                <a:spcPct val="120000"/>
              </a:lnSpc>
              <a:spcBef>
                <a:spcPts val="1200"/>
              </a:spcBef>
              <a:buSzPct val="100000"/>
              <a:buAutoNum type="alphaUcPeriod" startAt="2"/>
              <a:defRPr sz="1800"/>
            </a:pPr>
            <a:r>
              <a:rPr b="1" sz="3100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rPr>
              <a:t>Differential transport of food through the fauces </a:t>
            </a:r>
            <a:endParaRPr b="1" sz="3100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lvl="1" marL="1410405" indent="-546805" algn="l" defTabSz="457200">
              <a:lnSpc>
                <a:spcPct val="120000"/>
              </a:lnSpc>
              <a:spcBef>
                <a:spcPts val="1200"/>
              </a:spcBef>
              <a:buSzPct val="100000"/>
              <a:buAutoNum type="alphaUcPeriod" startAt="2"/>
              <a:defRPr sz="1800"/>
            </a:pPr>
            <a:r>
              <a:rPr b="1" sz="3100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rPr>
              <a:t>Suckling</a:t>
            </a:r>
            <a:endParaRPr b="1" sz="3100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lvl="0" marL="775405" indent="-546805" algn="l" defTabSz="457200">
              <a:lnSpc>
                <a:spcPct val="120000"/>
              </a:lnSpc>
              <a:spcBef>
                <a:spcPts val="1200"/>
              </a:spcBef>
              <a:buSzPct val="100000"/>
              <a:buAutoNum type="arabicPeriod" startAt="3"/>
              <a:defRPr sz="1800"/>
            </a:pPr>
            <a:r>
              <a:rPr sz="3100">
                <a:solidFill>
                  <a:srgbClr val="FFFFFF"/>
                </a:solidFill>
                <a:latin typeface="Abadi MT Condensed Extra Bold"/>
                <a:ea typeface="Abadi MT Condensed Extra Bold"/>
                <a:cs typeface="Abadi MT Condensed Extra Bold"/>
                <a:sym typeface="Abadi MT Condensed Extra Bold"/>
              </a:rPr>
              <a:t>	</a:t>
            </a:r>
            <a:r>
              <a:rPr sz="3400">
                <a:solidFill>
                  <a:srgbClr val="FFFFFF"/>
                </a:solidFill>
                <a:latin typeface="Abadi MT Condensed Extra Bold"/>
                <a:ea typeface="Abadi MT Condensed Extra Bold"/>
                <a:cs typeface="Abadi MT Condensed Extra Bold"/>
                <a:sym typeface="Abadi MT Condensed Extra Bold"/>
              </a:rPr>
              <a:t>Middle Jurassic:</a:t>
            </a:r>
            <a:endParaRPr sz="3400">
              <a:solidFill>
                <a:srgbClr val="FFFFFF"/>
              </a:solidFill>
              <a:latin typeface="Abadi MT Condensed Extra Bold"/>
              <a:ea typeface="Abadi MT Condensed Extra Bold"/>
              <a:cs typeface="Abadi MT Condensed Extra Bold"/>
              <a:sym typeface="Abadi MT Condensed Extra Bold"/>
            </a:endParaRPr>
          </a:p>
          <a:p>
            <a:pPr lvl="1" marL="1410405" indent="-546805" algn="l" defTabSz="457200">
              <a:lnSpc>
                <a:spcPct val="120000"/>
              </a:lnSpc>
              <a:spcBef>
                <a:spcPts val="1200"/>
              </a:spcBef>
              <a:buSzPct val="100000"/>
              <a:buAutoNum type="alphaUcPeriod" startAt="6"/>
              <a:defRPr sz="1800"/>
            </a:pPr>
            <a:r>
              <a:rPr b="1" sz="3100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rPr>
              <a:t>Pterygoid bone reduced, contact with the lower jaw lost</a:t>
            </a:r>
            <a:endParaRPr b="1" sz="3100">
              <a:solidFill>
                <a:srgbClr val="FFFFFF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lvl="1" marL="1410405" indent="-546805" algn="l" defTabSz="457200">
              <a:lnSpc>
                <a:spcPct val="120000"/>
              </a:lnSpc>
              <a:spcBef>
                <a:spcPts val="1200"/>
              </a:spcBef>
              <a:buSzPct val="100000"/>
              <a:buAutoNum type="alphaUcPeriod" startAt="6"/>
              <a:defRPr sz="1800"/>
            </a:pPr>
            <a:r>
              <a:rPr b="1" sz="3100">
                <a:solidFill>
                  <a:srgbClr val="FFFFFF"/>
                </a:solidFill>
                <a:latin typeface="Garamond"/>
                <a:ea typeface="Garamond"/>
                <a:cs typeface="Garamond"/>
                <a:sym typeface="Garamond"/>
              </a:rPr>
              <a:t>Ossified respiratory turbinates, intranarial larynx, efficient conservation of heat and water</a:t>
            </a:r>
          </a:p>
        </p:txBody>
      </p:sp>
    </p:spTree>
  </p:cSld>
  <p:clrMapOvr>
    <a:masterClrMapping/>
  </p:clrMapOvr>
  <p:transition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/>
          <p:nvPr/>
        </p:nvSpPr>
        <p:spPr>
          <a:xfrm>
            <a:off x="-533400" y="-152400"/>
            <a:ext cx="13639800" cy="10058400"/>
          </a:xfrm>
          <a:prstGeom prst="rect">
            <a:avLst/>
          </a:prstGeom>
          <a:gradFill>
            <a:gsLst>
              <a:gs pos="0">
                <a:srgbClr val="FBFBFB"/>
              </a:gs>
              <a:gs pos="100000">
                <a:srgbClr val="BEBEBE"/>
              </a:gs>
            </a:gsLst>
            <a:lin ang="5400000"/>
          </a:gra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lvl="0">
              <a:defRPr sz="2400"/>
            </a:pPr>
          </a:p>
        </p:txBody>
      </p:sp>
      <p:pic>
        <p:nvPicPr>
          <p:cNvPr id="116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4256" y="1069105"/>
            <a:ext cx="6253888" cy="794559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7" name="pasted-image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425036" y="1347035"/>
            <a:ext cx="6557211" cy="7747808"/>
          </a:xfrm>
          <a:prstGeom prst="rect">
            <a:avLst/>
          </a:prstGeom>
          <a:ln w="12700">
            <a:miter lim="400000"/>
          </a:ln>
        </p:spPr>
      </p:pic>
      <p:sp>
        <p:nvSpPr>
          <p:cNvPr id="118" name="Shape 118"/>
          <p:cNvSpPr/>
          <p:nvPr/>
        </p:nvSpPr>
        <p:spPr>
          <a:xfrm>
            <a:off x="1544511" y="234950"/>
            <a:ext cx="3105572" cy="97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4400">
                <a:latin typeface="Apple Chancery"/>
                <a:ea typeface="Apple Chancery"/>
                <a:cs typeface="Apple Chancery"/>
                <a:sym typeface="Apple Chancery"/>
              </a:defRPr>
            </a:lvl1pPr>
          </a:lstStyle>
          <a:p>
            <a:pPr lvl="0">
              <a:defRPr b="0" sz="1800"/>
            </a:pPr>
            <a:r>
              <a:rPr b="1" sz="4400"/>
              <a:t>Thrinaxodon</a:t>
            </a:r>
          </a:p>
        </p:txBody>
      </p:sp>
      <p:sp>
        <p:nvSpPr>
          <p:cNvPr id="119" name="Shape 119"/>
          <p:cNvSpPr/>
          <p:nvPr/>
        </p:nvSpPr>
        <p:spPr>
          <a:xfrm>
            <a:off x="8422462" y="234950"/>
            <a:ext cx="2333676" cy="97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4400">
                <a:latin typeface="Apple Chancery"/>
                <a:ea typeface="Apple Chancery"/>
                <a:cs typeface="Apple Chancery"/>
                <a:sym typeface="Apple Chancery"/>
              </a:defRPr>
            </a:lvl1pPr>
          </a:lstStyle>
          <a:p>
            <a:pPr lvl="0">
              <a:defRPr b="0" sz="1800"/>
            </a:pPr>
            <a:r>
              <a:rPr b="1" sz="4400"/>
              <a:t>Didelphis</a:t>
            </a:r>
          </a:p>
        </p:txBody>
      </p:sp>
    </p:spTree>
  </p:cSld>
  <p:clrMapOvr>
    <a:masterClrMapping/>
  </p:clrMapOvr>
  <p:transition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/>
        </p:nvSpPr>
        <p:spPr>
          <a:xfrm>
            <a:off x="-533400" y="-152400"/>
            <a:ext cx="13639800" cy="10058400"/>
          </a:xfrm>
          <a:prstGeom prst="rect">
            <a:avLst/>
          </a:prstGeom>
          <a:gradFill>
            <a:gsLst>
              <a:gs pos="0">
                <a:srgbClr val="FBFBFB"/>
              </a:gs>
              <a:gs pos="100000">
                <a:srgbClr val="BEBEBE"/>
              </a:gs>
            </a:gsLst>
            <a:lin ang="5400000"/>
          </a:gra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lvl="0">
              <a:defRPr sz="2400"/>
            </a:pPr>
          </a:p>
        </p:txBody>
      </p:sp>
      <p:pic>
        <p:nvPicPr>
          <p:cNvPr id="122" name="pasted-image.pdf"/>
          <p:cNvPicPr/>
          <p:nvPr/>
        </p:nvPicPr>
        <p:blipFill>
          <a:blip r:embed="rId2">
            <a:extLst/>
          </a:blip>
          <a:srcRect l="0" t="0" r="15582" b="0"/>
          <a:stretch>
            <a:fillRect/>
          </a:stretch>
        </p:blipFill>
        <p:spPr>
          <a:xfrm>
            <a:off x="7066407" y="2945589"/>
            <a:ext cx="5584194" cy="641475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28" name="Group 128"/>
          <p:cNvGrpSpPr/>
          <p:nvPr/>
        </p:nvGrpSpPr>
        <p:grpSpPr>
          <a:xfrm>
            <a:off x="260125" y="237025"/>
            <a:ext cx="8511686" cy="4639305"/>
            <a:chOff x="0" y="0"/>
            <a:chExt cx="8511685" cy="4639304"/>
          </a:xfrm>
        </p:grpSpPr>
        <p:pic>
          <p:nvPicPr>
            <p:cNvPr id="123" name="opossumSlide_02.pdf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25142" y="0"/>
              <a:ext cx="7967535" cy="4137398"/>
            </a:xfrm>
            <a:prstGeom prst="rect">
              <a:avLst/>
            </a:prstGeom>
            <a:ln w="25400" cap="flat">
              <a:noFill/>
              <a:round/>
            </a:ln>
            <a:effectLst/>
          </p:spPr>
        </p:pic>
        <p:sp>
          <p:nvSpPr>
            <p:cNvPr id="124" name="Shape 124"/>
            <p:cNvSpPr/>
            <p:nvPr/>
          </p:nvSpPr>
          <p:spPr>
            <a:xfrm>
              <a:off x="5369530" y="424206"/>
              <a:ext cx="3142156" cy="13410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fill="norm" stroke="1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</a:path>
              </a:pathLst>
            </a:custGeom>
            <a:noFill/>
            <a:ln w="50800" cap="flat">
              <a:solidFill>
                <a:srgbClr val="E324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marL="40639" marR="40639" defTabSz="914400">
                <a:defRPr sz="4200">
                  <a:uFill>
                    <a:solidFill/>
                  </a:uFill>
                  <a:latin typeface="Gill Sans"/>
                  <a:ea typeface="Gill Sans"/>
                  <a:cs typeface="Gill Sans"/>
                  <a:sym typeface="Gill Sans"/>
                </a:defRPr>
              </a:pPr>
            </a:p>
          </p:txBody>
        </p:sp>
        <p:sp>
          <p:nvSpPr>
            <p:cNvPr id="125" name="Shape 125"/>
            <p:cNvSpPr/>
            <p:nvPr/>
          </p:nvSpPr>
          <p:spPr>
            <a:xfrm>
              <a:off x="602461" y="2293837"/>
              <a:ext cx="2006673" cy="12040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fill="norm" stroke="1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</a:path>
              </a:pathLst>
            </a:custGeom>
            <a:noFill/>
            <a:ln w="50800" cap="flat">
              <a:solidFill>
                <a:srgbClr val="E324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marL="40639" marR="40639" defTabSz="914400">
                <a:defRPr sz="4200">
                  <a:uFill>
                    <a:solidFill/>
                  </a:uFill>
                  <a:latin typeface="Gill Sans"/>
                  <a:ea typeface="Gill Sans"/>
                  <a:cs typeface="Gill Sans"/>
                  <a:sym typeface="Gill Sans"/>
                </a:defRPr>
              </a:pPr>
            </a:p>
          </p:txBody>
        </p:sp>
        <p:sp>
          <p:nvSpPr>
            <p:cNvPr id="126" name="Shape 126"/>
            <p:cNvSpPr/>
            <p:nvPr/>
          </p:nvSpPr>
          <p:spPr>
            <a:xfrm flipV="1">
              <a:off x="1160414" y="3458685"/>
              <a:ext cx="1" cy="549562"/>
            </a:xfrm>
            <a:prstGeom prst="line">
              <a:avLst/>
            </a:prstGeom>
            <a:noFill/>
            <a:ln w="25400" cap="flat">
              <a:solidFill>
                <a:srgbClr val="2546CD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marL="40639" marR="40639" defTabSz="914400">
                <a:defRPr sz="4200">
                  <a:uFill>
                    <a:solidFill/>
                  </a:uFill>
                  <a:latin typeface="Gill Sans"/>
                  <a:ea typeface="Gill Sans"/>
                  <a:cs typeface="Gill Sans"/>
                  <a:sym typeface="Gill Sans"/>
                </a:defRPr>
              </a:pPr>
            </a:p>
          </p:txBody>
        </p:sp>
        <p:sp>
          <p:nvSpPr>
            <p:cNvPr id="127" name="Shape 127"/>
            <p:cNvSpPr/>
            <p:nvPr/>
          </p:nvSpPr>
          <p:spPr>
            <a:xfrm>
              <a:off x="0" y="3693896"/>
              <a:ext cx="2144634" cy="94540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marL="40639" marR="40639" defTabSz="914400">
                <a:defRPr b="1" sz="2200">
                  <a:solidFill>
                    <a:srgbClr val="2546CD"/>
                  </a:solidFill>
                  <a:uFill>
                    <a:solidFill/>
                  </a:uFill>
                  <a:latin typeface="Garamond"/>
                  <a:ea typeface="Garamond"/>
                  <a:cs typeface="Garamond"/>
                  <a:sym typeface="Garamond"/>
                </a:defRPr>
              </a:lvl1pPr>
            </a:lstStyle>
            <a:p>
              <a:pPr lvl="0">
                <a:defRPr b="0" sz="1800">
                  <a:solidFill>
                    <a:srgbClr val="000000"/>
                  </a:solidFill>
                  <a:uFillTx/>
                </a:defRPr>
              </a:pPr>
              <a:r>
                <a:rPr b="1" sz="2200">
                  <a:solidFill>
                    <a:srgbClr val="2546CD"/>
                  </a:solidFill>
                  <a:uFill>
                    <a:solidFill/>
                  </a:uFill>
                </a:rPr>
                <a:t>intranarial larynx</a:t>
              </a:r>
            </a:p>
          </p:txBody>
        </p:sp>
      </p:grpSp>
      <p:sp>
        <p:nvSpPr>
          <p:cNvPr id="129" name="Shape 129"/>
          <p:cNvSpPr/>
          <p:nvPr/>
        </p:nvSpPr>
        <p:spPr>
          <a:xfrm>
            <a:off x="9831083" y="685799"/>
            <a:ext cx="2031034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3800">
                <a:latin typeface="Apple Chancery"/>
                <a:ea typeface="Apple Chancery"/>
                <a:cs typeface="Apple Chancery"/>
                <a:sym typeface="Apple Chancery"/>
              </a:defRPr>
            </a:lvl1pPr>
          </a:lstStyle>
          <a:p>
            <a:pPr lvl="0">
              <a:defRPr b="0" sz="1800"/>
            </a:pPr>
            <a:r>
              <a:rPr b="1" sz="3800"/>
              <a:t>Didelphis</a:t>
            </a:r>
          </a:p>
        </p:txBody>
      </p:sp>
    </p:spTree>
  </p:cSld>
  <p:clrMapOvr>
    <a:masterClrMapping/>
  </p:clrMapOvr>
  <p:transition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THRINAXODONlateral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41086" y="526897"/>
            <a:ext cx="8922628" cy="407700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Opossum10-17-2014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41086" y="4988483"/>
            <a:ext cx="8922628" cy="4246770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Shape 133"/>
          <p:cNvSpPr/>
          <p:nvPr/>
        </p:nvSpPr>
        <p:spPr>
          <a:xfrm>
            <a:off x="154247" y="-6350"/>
            <a:ext cx="2561706" cy="825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Apple Chancery"/>
                <a:ea typeface="Apple Chancery"/>
                <a:cs typeface="Apple Chancery"/>
                <a:sym typeface="Apple Chancery"/>
              </a:defRPr>
            </a:lvl1pPr>
          </a:lstStyle>
          <a:p>
            <a:pPr lvl="0">
              <a:defRPr sz="1800"/>
            </a:pPr>
            <a:r>
              <a:rPr sz="3600"/>
              <a:t>Thrinaxodon</a:t>
            </a:r>
          </a:p>
        </p:txBody>
      </p:sp>
      <p:sp>
        <p:nvSpPr>
          <p:cNvPr id="134" name="Shape 134"/>
          <p:cNvSpPr/>
          <p:nvPr/>
        </p:nvSpPr>
        <p:spPr>
          <a:xfrm>
            <a:off x="154247" y="4464050"/>
            <a:ext cx="1930153" cy="825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Apple Chancery"/>
                <a:ea typeface="Apple Chancery"/>
                <a:cs typeface="Apple Chancery"/>
                <a:sym typeface="Apple Chancery"/>
              </a:defRPr>
            </a:lvl1pPr>
          </a:lstStyle>
          <a:p>
            <a:pPr lvl="0">
              <a:defRPr sz="1800"/>
            </a:pPr>
            <a:r>
              <a:rPr sz="3600"/>
              <a:t>Didelphis</a:t>
            </a:r>
          </a:p>
        </p:txBody>
      </p:sp>
    </p:spTree>
  </p:cSld>
  <p:clrMapOvr>
    <a:masterClrMapping/>
  </p:clrMapOvr>
  <p:transition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thrinaxPterygoid002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72801" y="1495146"/>
            <a:ext cx="5521061" cy="708257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" name="DidelphisPharyngealBones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482154" y="1689496"/>
            <a:ext cx="6113801" cy="6942463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Shape 138"/>
          <p:cNvSpPr/>
          <p:nvPr/>
        </p:nvSpPr>
        <p:spPr>
          <a:xfrm>
            <a:off x="1773861" y="292099"/>
            <a:ext cx="2697672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800">
                <a:latin typeface="Apple Chancery"/>
                <a:ea typeface="Apple Chancery"/>
                <a:cs typeface="Apple Chancery"/>
                <a:sym typeface="Apple Chancery"/>
              </a:defRPr>
            </a:lvl1pPr>
          </a:lstStyle>
          <a:p>
            <a:pPr lvl="0">
              <a:defRPr sz="1800"/>
            </a:pPr>
            <a:r>
              <a:rPr sz="3800"/>
              <a:t>Thrinaxodon</a:t>
            </a:r>
          </a:p>
        </p:txBody>
      </p:sp>
      <p:sp>
        <p:nvSpPr>
          <p:cNvPr id="139" name="Shape 139"/>
          <p:cNvSpPr/>
          <p:nvPr/>
        </p:nvSpPr>
        <p:spPr>
          <a:xfrm>
            <a:off x="8434083" y="292099"/>
            <a:ext cx="2031034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3800">
                <a:latin typeface="Apple Chancery"/>
                <a:ea typeface="Apple Chancery"/>
                <a:cs typeface="Apple Chancery"/>
                <a:sym typeface="Apple Chancery"/>
              </a:defRPr>
            </a:lvl1pPr>
          </a:lstStyle>
          <a:p>
            <a:pPr lvl="0">
              <a:defRPr b="0" sz="1800"/>
            </a:pPr>
            <a:r>
              <a:rPr b="1" sz="3800"/>
              <a:t>Didelphis</a:t>
            </a:r>
          </a:p>
        </p:txBody>
      </p:sp>
    </p:spTree>
  </p:cSld>
  <p:clrMapOvr>
    <a:masterClrMapping/>
  </p:clrMapOvr>
  <p:transition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4588" y="1230372"/>
            <a:ext cx="12235624" cy="666979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/>
        </p:nvSpPr>
        <p:spPr>
          <a:xfrm>
            <a:off x="-533400" y="-152400"/>
            <a:ext cx="13639800" cy="10058400"/>
          </a:xfrm>
          <a:prstGeom prst="rect">
            <a:avLst/>
          </a:prstGeom>
          <a:gradFill>
            <a:gsLst>
              <a:gs pos="0">
                <a:srgbClr val="FBFBFB"/>
              </a:gs>
              <a:gs pos="100000">
                <a:srgbClr val="BEBEBE"/>
              </a:gs>
            </a:gsLst>
            <a:lin ang="5400000"/>
          </a:gra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lvl="0">
              <a:defRPr sz="2400"/>
            </a:pPr>
          </a:p>
        </p:txBody>
      </p:sp>
      <p:pic>
        <p:nvPicPr>
          <p:cNvPr id="47" name="image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298700" y="-2095500"/>
            <a:ext cx="11671300" cy="11493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8" name="image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499100" y="2476500"/>
            <a:ext cx="215900" cy="342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9" name="image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769100" y="2082800"/>
            <a:ext cx="1485900" cy="876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0" name="image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692900" y="5232400"/>
            <a:ext cx="215900" cy="342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1" name="image.png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194300" y="5384800"/>
            <a:ext cx="342900" cy="203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2" name="image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499100" y="8521700"/>
            <a:ext cx="215900" cy="342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3" name="image.png"/>
          <p:cNvPicPr/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4648200" y="8559800"/>
            <a:ext cx="342900" cy="215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4" name="image.png"/>
          <p:cNvPicPr/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6870700" y="8242300"/>
            <a:ext cx="1320800" cy="787400"/>
          </a:xfrm>
          <a:prstGeom prst="rect">
            <a:avLst/>
          </a:prstGeom>
          <a:ln w="12700">
            <a:miter lim="400000"/>
          </a:ln>
        </p:spPr>
      </p:pic>
      <p:sp>
        <p:nvSpPr>
          <p:cNvPr id="55" name="Shape 55"/>
          <p:cNvSpPr/>
          <p:nvPr/>
        </p:nvSpPr>
        <p:spPr>
          <a:xfrm>
            <a:off x="5206999" y="1777999"/>
            <a:ext cx="647702" cy="6477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ln w="50800">
            <a:solidFill>
              <a:srgbClr val="F5EC00"/>
            </a:solidFill>
            <a:miter lim="400000"/>
          </a:ln>
        </p:spPr>
        <p:txBody>
          <a:bodyPr lIns="0" tIns="0" rIns="0" bIns="0" anchor="ctr"/>
          <a:lstStyle/>
          <a:p>
            <a:pPr lvl="0" marL="40639" marR="40639" defTabSz="914400">
              <a:defRPr sz="4200">
                <a:uFill>
                  <a:solidFill/>
                </a:uFill>
                <a:latin typeface="Gill Sans"/>
                <a:ea typeface="Gill Sans"/>
                <a:cs typeface="Gill Sans"/>
                <a:sym typeface="Gill Sans"/>
              </a:defRPr>
            </a:pPr>
          </a:p>
        </p:txBody>
      </p:sp>
      <p:sp>
        <p:nvSpPr>
          <p:cNvPr id="56" name="Shape 56"/>
          <p:cNvSpPr/>
          <p:nvPr/>
        </p:nvSpPr>
        <p:spPr>
          <a:xfrm>
            <a:off x="438359" y="425450"/>
            <a:ext cx="1893470" cy="533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 anchor="ctr">
            <a:spAutoFit/>
          </a:bodyPr>
          <a:lstStyle>
            <a:lvl1pPr defTabSz="914400">
              <a:buClr>
                <a:srgbClr val="000000"/>
              </a:buClr>
              <a:buFont typeface="Adobe Caslon Pro"/>
              <a:defRPr sz="4200">
                <a:uFill>
                  <a:solidFill/>
                </a:uFill>
                <a:latin typeface="Adobe Caslon Pro"/>
                <a:ea typeface="Adobe Caslon Pro"/>
                <a:cs typeface="Adobe Caslon Pro"/>
                <a:sym typeface="Adobe Caslon Pro"/>
              </a:defRPr>
            </a:lvl1pPr>
          </a:lstStyle>
          <a:p>
            <a:pPr lvl="0">
              <a:defRPr sz="1800">
                <a:uFillTx/>
              </a:defRPr>
            </a:pPr>
            <a:r>
              <a:rPr sz="4200">
                <a:uFill>
                  <a:solidFill/>
                </a:uFill>
              </a:rPr>
              <a:t>Suckling</a:t>
            </a:r>
          </a:p>
        </p:txBody>
      </p:sp>
    </p:spTree>
  </p:cSld>
  <p:clrMapOvr>
    <a:masterClrMapping/>
  </p:clrMapOvr>
  <p:transition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presetClass="entr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nodeType="clickEffect" presetClass="entr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presetClass="entr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nodeType="clickEffect" presetClass="entr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presetClass="entr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nodeType="clickEffect" presetClass="entr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presetClass="entr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nodeType="clickEffect" presetClass="entr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1" grpId="5"/>
      <p:bldP build="whole" bldLvl="1" animBg="1" rev="0" advAuto="0" spid="50" grpId="4"/>
      <p:bldP build="whole" bldLvl="1" animBg="1" rev="0" advAuto="0" spid="54" grpId="8"/>
      <p:bldP build="whole" bldLvl="1" animBg="1" rev="0" advAuto="0" spid="49" grpId="3"/>
      <p:bldP build="whole" bldLvl="1" animBg="1" rev="0" advAuto="0" spid="55" grpId="1"/>
      <p:bldP build="whole" bldLvl="1" animBg="1" rev="0" advAuto="0" spid="52" grpId="6"/>
      <p:bldP build="whole" bldLvl="1" animBg="1" rev="0" advAuto="0" spid="48" grpId="2"/>
      <p:bldP build="whole" bldLvl="1" animBg="1" rev="0" advAuto="0" spid="53" grpId="7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356773" y="1638795"/>
            <a:ext cx="7981516" cy="7435654"/>
          </a:xfrm>
          <a:prstGeom prst="rect">
            <a:avLst/>
          </a:prstGeom>
          <a:ln w="12700">
            <a:miter lim="400000"/>
          </a:ln>
        </p:spPr>
      </p:pic>
      <p:sp>
        <p:nvSpPr>
          <p:cNvPr id="59" name="Shape 59"/>
          <p:cNvSpPr/>
          <p:nvPr/>
        </p:nvSpPr>
        <p:spPr>
          <a:xfrm>
            <a:off x="10502900" y="3429000"/>
            <a:ext cx="755651" cy="7556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ln w="50800">
            <a:solidFill>
              <a:srgbClr val="F53007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60" name="Shape 60"/>
          <p:cNvSpPr/>
          <p:nvPr/>
        </p:nvSpPr>
        <p:spPr>
          <a:xfrm>
            <a:off x="1689941" y="355600"/>
            <a:ext cx="2814712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4400">
                <a:latin typeface="Abadi MT Condensed Extra Bold"/>
                <a:ea typeface="Abadi MT Condensed Extra Bold"/>
                <a:cs typeface="Abadi MT Condensed Extra Bold"/>
                <a:sym typeface="Abadi MT Condensed Extra Bold"/>
              </a:defRPr>
            </a:lvl1pPr>
          </a:lstStyle>
          <a:p>
            <a:pPr lvl="0">
              <a:defRPr b="0" sz="1800"/>
            </a:pPr>
            <a:r>
              <a:rPr b="1" sz="4400"/>
              <a:t>Thrinaxodon</a:t>
            </a:r>
          </a:p>
        </p:txBody>
      </p:sp>
      <p:sp>
        <p:nvSpPr>
          <p:cNvPr id="61" name="Shape 61"/>
          <p:cNvSpPr/>
          <p:nvPr/>
        </p:nvSpPr>
        <p:spPr>
          <a:xfrm>
            <a:off x="8513595" y="355600"/>
            <a:ext cx="2151410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4400">
                <a:latin typeface="Abadi MT Condensed Extra Bold"/>
                <a:ea typeface="Abadi MT Condensed Extra Bold"/>
                <a:cs typeface="Abadi MT Condensed Extra Bold"/>
                <a:sym typeface="Abadi MT Condensed Extra Bold"/>
              </a:defRPr>
            </a:lvl1pPr>
          </a:lstStyle>
          <a:p>
            <a:pPr lvl="0">
              <a:defRPr b="0" sz="1800"/>
            </a:pPr>
            <a:r>
              <a:rPr b="1" sz="4400"/>
              <a:t>Didelphis</a:t>
            </a:r>
          </a:p>
        </p:txBody>
      </p:sp>
      <p:pic>
        <p:nvPicPr>
          <p:cNvPr id="62" name="pasted-image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592803" y="148697"/>
            <a:ext cx="7380200" cy="94562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/>
          <p:nvPr/>
        </p:nvSpPr>
        <p:spPr>
          <a:xfrm>
            <a:off x="1544511" y="234950"/>
            <a:ext cx="3105572" cy="97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4400">
                <a:latin typeface="Apple Chancery"/>
                <a:ea typeface="Apple Chancery"/>
                <a:cs typeface="Apple Chancery"/>
                <a:sym typeface="Apple Chancery"/>
              </a:defRPr>
            </a:lvl1pPr>
          </a:lstStyle>
          <a:p>
            <a:pPr lvl="0">
              <a:defRPr b="0" sz="1800"/>
            </a:pPr>
            <a:r>
              <a:rPr b="1" sz="4400"/>
              <a:t>Thrinaxodon</a:t>
            </a:r>
          </a:p>
        </p:txBody>
      </p:sp>
      <p:sp>
        <p:nvSpPr>
          <p:cNvPr id="65" name="Shape 65"/>
          <p:cNvSpPr/>
          <p:nvPr/>
        </p:nvSpPr>
        <p:spPr>
          <a:xfrm>
            <a:off x="8422462" y="234950"/>
            <a:ext cx="2333676" cy="97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4400">
                <a:latin typeface="Apple Chancery"/>
                <a:ea typeface="Apple Chancery"/>
                <a:cs typeface="Apple Chancery"/>
                <a:sym typeface="Apple Chancery"/>
              </a:defRPr>
            </a:lvl1pPr>
          </a:lstStyle>
          <a:p>
            <a:pPr lvl="0">
              <a:defRPr b="0" sz="1800"/>
            </a:pPr>
            <a:r>
              <a:rPr b="1" sz="4400"/>
              <a:t>Didelphis</a:t>
            </a:r>
          </a:p>
        </p:txBody>
      </p:sp>
      <p:pic>
        <p:nvPicPr>
          <p:cNvPr id="66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5722" y="402120"/>
            <a:ext cx="6048756" cy="8771561"/>
          </a:xfrm>
          <a:prstGeom prst="rect">
            <a:avLst/>
          </a:prstGeom>
          <a:ln w="12700">
            <a:miter lim="400000"/>
          </a:ln>
        </p:spPr>
      </p:pic>
      <p:pic>
        <p:nvPicPr>
          <p:cNvPr id="67" name="pasted-image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452940" y="1714711"/>
            <a:ext cx="7790968" cy="7258138"/>
          </a:xfrm>
          <a:prstGeom prst="rect">
            <a:avLst/>
          </a:prstGeom>
          <a:ln w="12700">
            <a:miter lim="400000"/>
          </a:ln>
        </p:spPr>
      </p:pic>
      <p:sp>
        <p:nvSpPr>
          <p:cNvPr id="68" name="Shape 68"/>
          <p:cNvSpPr/>
          <p:nvPr/>
        </p:nvSpPr>
        <p:spPr>
          <a:xfrm>
            <a:off x="5387317" y="1041400"/>
            <a:ext cx="1493566" cy="10414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38100" dist="33304" dir="5400000">
              <a:srgbClr val="FFFFFF">
                <a:alpha val="65384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lvl="0">
              <a:defRPr sz="1800"/>
            </a:pPr>
            <a:r>
              <a:rPr b="1" sz="3300">
                <a:latin typeface="Garamond"/>
                <a:ea typeface="Garamond"/>
                <a:cs typeface="Garamond"/>
                <a:sym typeface="Garamond"/>
              </a:rPr>
              <a:t>internal</a:t>
            </a:r>
            <a:br>
              <a:rPr b="1" sz="3300">
                <a:latin typeface="Garamond"/>
                <a:ea typeface="Garamond"/>
                <a:cs typeface="Garamond"/>
                <a:sym typeface="Garamond"/>
              </a:rPr>
            </a:br>
            <a:r>
              <a:rPr b="1" sz="3300">
                <a:latin typeface="Garamond"/>
                <a:ea typeface="Garamond"/>
                <a:cs typeface="Garamond"/>
                <a:sym typeface="Garamond"/>
              </a:rPr>
              <a:t>nares</a:t>
            </a:r>
          </a:p>
        </p:txBody>
      </p:sp>
      <p:sp>
        <p:nvSpPr>
          <p:cNvPr id="69" name="Shape 69"/>
          <p:cNvSpPr/>
          <p:nvPr/>
        </p:nvSpPr>
        <p:spPr>
          <a:xfrm flipV="1">
            <a:off x="3302000" y="1684600"/>
            <a:ext cx="2013071" cy="1007801"/>
          </a:xfrm>
          <a:prstGeom prst="line">
            <a:avLst/>
          </a:prstGeom>
          <a:ln w="38100">
            <a:solidFill/>
            <a:miter lim="400000"/>
          </a:ln>
          <a:effectLst>
            <a:outerShdw sx="100000" sy="100000" kx="0" ky="0" algn="b" rotWithShape="0" blurRad="38100" dist="33304" dir="5400000">
              <a:srgbClr val="FFFFFF">
                <a:alpha val="65384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 sz="2400"/>
            </a:pPr>
          </a:p>
        </p:txBody>
      </p:sp>
      <p:sp>
        <p:nvSpPr>
          <p:cNvPr id="70" name="Shape 70"/>
          <p:cNvSpPr/>
          <p:nvPr/>
        </p:nvSpPr>
        <p:spPr>
          <a:xfrm>
            <a:off x="6704835" y="1651000"/>
            <a:ext cx="2534536" cy="1887801"/>
          </a:xfrm>
          <a:prstGeom prst="line">
            <a:avLst/>
          </a:prstGeom>
          <a:ln w="38100">
            <a:solidFill/>
            <a:miter lim="400000"/>
          </a:ln>
          <a:effectLst>
            <a:outerShdw sx="100000" sy="100000" kx="0" ky="0" algn="b" rotWithShape="0" blurRad="38100" dist="33304" dir="5400000">
              <a:srgbClr val="FFFFFF">
                <a:alpha val="65384"/>
              </a:srgbClr>
            </a:outerShdw>
          </a:effectLst>
        </p:spPr>
        <p:txBody>
          <a:bodyPr lIns="0" tIns="0" rIns="0" bIns="0" anchor="ctr"/>
          <a:lstStyle/>
          <a:p>
            <a:pPr lvl="0">
              <a:defRPr sz="2400"/>
            </a:pPr>
          </a:p>
        </p:txBody>
      </p:sp>
    </p:spTree>
  </p:cSld>
  <p:clrMapOvr>
    <a:masterClrMapping/>
  </p:clrMapOvr>
  <p:transition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/>
          <p:nvPr/>
        </p:nvSpPr>
        <p:spPr>
          <a:xfrm>
            <a:off x="254841" y="330200"/>
            <a:ext cx="2814712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400">
                <a:latin typeface="Abadi MT Condensed Extra Bold"/>
                <a:ea typeface="Abadi MT Condensed Extra Bold"/>
                <a:cs typeface="Abadi MT Condensed Extra Bold"/>
                <a:sym typeface="Abadi MT Condensed Extra Bold"/>
              </a:defRPr>
            </a:lvl1pPr>
          </a:lstStyle>
          <a:p>
            <a:pPr lvl="0">
              <a:defRPr sz="1800"/>
            </a:pPr>
            <a:r>
              <a:rPr sz="4400"/>
              <a:t>Thrinaxodon</a:t>
            </a:r>
          </a:p>
        </p:txBody>
      </p:sp>
      <p:pic>
        <p:nvPicPr>
          <p:cNvPr id="73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2699" y="1859115"/>
            <a:ext cx="5544350" cy="7483170"/>
          </a:xfrm>
          <a:prstGeom prst="rect">
            <a:avLst/>
          </a:prstGeom>
          <a:ln w="12700">
            <a:miter lim="400000"/>
          </a:ln>
        </p:spPr>
      </p:pic>
      <p:pic>
        <p:nvPicPr>
          <p:cNvPr id="74" name="pasted-image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235514" y="5322231"/>
            <a:ext cx="7777362" cy="3957672"/>
          </a:xfrm>
          <a:prstGeom prst="rect">
            <a:avLst/>
          </a:prstGeom>
          <a:ln w="12700">
            <a:miter lim="400000"/>
          </a:ln>
        </p:spPr>
      </p:pic>
      <p:sp>
        <p:nvSpPr>
          <p:cNvPr id="75" name="Shape 75"/>
          <p:cNvSpPr/>
          <p:nvPr/>
        </p:nvSpPr>
        <p:spPr>
          <a:xfrm>
            <a:off x="10596188" y="4280236"/>
            <a:ext cx="1905299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400">
                <a:latin typeface="Abadi MT Condensed Extra Bold"/>
                <a:ea typeface="Abadi MT Condensed Extra Bold"/>
                <a:cs typeface="Abadi MT Condensed Extra Bold"/>
                <a:sym typeface="Abadi MT Condensed Extra Bold"/>
              </a:defRPr>
            </a:lvl1pPr>
          </a:lstStyle>
          <a:p>
            <a:pPr lvl="0">
              <a:defRPr sz="1800"/>
            </a:pPr>
            <a:r>
              <a:rPr sz="4400"/>
              <a:t>Varanid </a:t>
            </a:r>
          </a:p>
        </p:txBody>
      </p:sp>
      <p:pic>
        <p:nvPicPr>
          <p:cNvPr id="76" name="pasted-image.pd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187371" y="177293"/>
            <a:ext cx="7552234" cy="479364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1122" y="1005605"/>
            <a:ext cx="6074977" cy="7980034"/>
          </a:xfrm>
          <a:prstGeom prst="rect">
            <a:avLst/>
          </a:prstGeom>
          <a:ln w="12700">
            <a:miter lim="400000"/>
          </a:ln>
        </p:spPr>
      </p:pic>
      <p:pic>
        <p:nvPicPr>
          <p:cNvPr id="79" name="pasted-image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543302" y="1499807"/>
            <a:ext cx="7713306" cy="7185786"/>
          </a:xfrm>
          <a:prstGeom prst="rect">
            <a:avLst/>
          </a:prstGeom>
          <a:ln w="12700">
            <a:miter lim="400000"/>
          </a:ln>
        </p:spPr>
      </p:pic>
      <p:sp>
        <p:nvSpPr>
          <p:cNvPr id="80" name="Shape 80"/>
          <p:cNvSpPr/>
          <p:nvPr/>
        </p:nvSpPr>
        <p:spPr>
          <a:xfrm>
            <a:off x="1544511" y="234950"/>
            <a:ext cx="3105572" cy="97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4400">
                <a:latin typeface="Apple Chancery"/>
                <a:ea typeface="Apple Chancery"/>
                <a:cs typeface="Apple Chancery"/>
                <a:sym typeface="Apple Chancery"/>
              </a:defRPr>
            </a:lvl1pPr>
          </a:lstStyle>
          <a:p>
            <a:pPr lvl="0">
              <a:defRPr b="0" sz="1800"/>
            </a:pPr>
            <a:r>
              <a:rPr b="1" sz="4400"/>
              <a:t>Thrinaxodon</a:t>
            </a:r>
          </a:p>
        </p:txBody>
      </p:sp>
      <p:sp>
        <p:nvSpPr>
          <p:cNvPr id="81" name="Shape 81"/>
          <p:cNvSpPr/>
          <p:nvPr/>
        </p:nvSpPr>
        <p:spPr>
          <a:xfrm>
            <a:off x="8422462" y="234950"/>
            <a:ext cx="2333676" cy="97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4400">
                <a:latin typeface="Apple Chancery"/>
                <a:ea typeface="Apple Chancery"/>
                <a:cs typeface="Apple Chancery"/>
                <a:sym typeface="Apple Chancery"/>
              </a:defRPr>
            </a:lvl1pPr>
          </a:lstStyle>
          <a:p>
            <a:pPr lvl="0">
              <a:defRPr b="0" sz="1800"/>
            </a:pPr>
            <a:r>
              <a:rPr b="1" sz="4400"/>
              <a:t>Didelphis</a:t>
            </a:r>
          </a:p>
        </p:txBody>
      </p:sp>
    </p:spTree>
  </p:cSld>
  <p:clrMapOvr>
    <a:masterClrMapping/>
  </p:clrMapOvr>
  <p:transition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/>
        </p:nvSpPr>
        <p:spPr>
          <a:xfrm>
            <a:off x="1689941" y="355600"/>
            <a:ext cx="2814712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4400">
                <a:latin typeface="Abadi MT Condensed Extra Bold"/>
                <a:ea typeface="Abadi MT Condensed Extra Bold"/>
                <a:cs typeface="Abadi MT Condensed Extra Bold"/>
                <a:sym typeface="Abadi MT Condensed Extra Bold"/>
              </a:defRPr>
            </a:lvl1pPr>
          </a:lstStyle>
          <a:p>
            <a:pPr lvl="0">
              <a:defRPr b="0" sz="1800"/>
            </a:pPr>
            <a:r>
              <a:rPr b="1" sz="4400"/>
              <a:t>Thrinaxodon</a:t>
            </a:r>
          </a:p>
        </p:txBody>
      </p:sp>
      <p:sp>
        <p:nvSpPr>
          <p:cNvPr id="84" name="Shape 84"/>
          <p:cNvSpPr/>
          <p:nvPr/>
        </p:nvSpPr>
        <p:spPr>
          <a:xfrm>
            <a:off x="8513595" y="355600"/>
            <a:ext cx="2151410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4400">
                <a:latin typeface="Abadi MT Condensed Extra Bold"/>
                <a:ea typeface="Abadi MT Condensed Extra Bold"/>
                <a:cs typeface="Abadi MT Condensed Extra Bold"/>
                <a:sym typeface="Abadi MT Condensed Extra Bold"/>
              </a:defRPr>
            </a:lvl1pPr>
          </a:lstStyle>
          <a:p>
            <a:pPr lvl="0">
              <a:defRPr b="0" sz="1800"/>
            </a:pPr>
            <a:r>
              <a:rPr b="1" sz="4400"/>
              <a:t>Didelphis</a:t>
            </a:r>
          </a:p>
        </p:txBody>
      </p:sp>
      <p:pic>
        <p:nvPicPr>
          <p:cNvPr id="85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2753" y="1069105"/>
            <a:ext cx="6253888" cy="7945591"/>
          </a:xfrm>
          <a:prstGeom prst="rect">
            <a:avLst/>
          </a:prstGeom>
          <a:ln w="12700">
            <a:miter lim="400000"/>
          </a:ln>
        </p:spPr>
      </p:pic>
      <p:pic>
        <p:nvPicPr>
          <p:cNvPr id="86" name="pasted-image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415563" y="1334804"/>
            <a:ext cx="6566685" cy="745671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/>
          <p:nvPr/>
        </p:nvSpPr>
        <p:spPr>
          <a:xfrm>
            <a:off x="759951" y="279400"/>
            <a:ext cx="3049092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400">
                <a:latin typeface="Abadi MT Condensed Extra Bold"/>
                <a:ea typeface="Abadi MT Condensed Extra Bold"/>
                <a:cs typeface="Abadi MT Condensed Extra Bold"/>
                <a:sym typeface="Abadi MT Condensed Extra Bold"/>
              </a:defRPr>
            </a:lvl1pPr>
          </a:lstStyle>
          <a:p>
            <a:pPr lvl="0">
              <a:defRPr sz="1800"/>
            </a:pPr>
            <a:r>
              <a:rPr sz="4400"/>
              <a:t>Pachygenelus</a:t>
            </a:r>
          </a:p>
        </p:txBody>
      </p:sp>
      <p:pic>
        <p:nvPicPr>
          <p:cNvPr id="89" name="pasted-imag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97185" y="221216"/>
            <a:ext cx="9582836" cy="5131376"/>
          </a:xfrm>
          <a:prstGeom prst="rect">
            <a:avLst/>
          </a:prstGeom>
          <a:ln w="12700">
            <a:miter lim="400000"/>
          </a:ln>
        </p:spPr>
      </p:pic>
      <p:pic>
        <p:nvPicPr>
          <p:cNvPr id="90" name="pasted-image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927" y="1561909"/>
            <a:ext cx="7336485" cy="7981719"/>
          </a:xfrm>
          <a:prstGeom prst="rect">
            <a:avLst/>
          </a:prstGeom>
          <a:ln w="12700">
            <a:miter lim="400000"/>
          </a:ln>
        </p:spPr>
      </p:pic>
      <p:pic>
        <p:nvPicPr>
          <p:cNvPr id="91" name="pasted-image.pdf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827126" y="5359139"/>
            <a:ext cx="6857820" cy="427453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